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57" r:id="rId3"/>
    <p:sldId id="278" r:id="rId4"/>
    <p:sldId id="258" r:id="rId5"/>
    <p:sldId id="279" r:id="rId6"/>
    <p:sldId id="259" r:id="rId7"/>
    <p:sldId id="260" r:id="rId8"/>
    <p:sldId id="280" r:id="rId9"/>
    <p:sldId id="261" r:id="rId10"/>
    <p:sldId id="281" r:id="rId11"/>
    <p:sldId id="262" r:id="rId12"/>
    <p:sldId id="282" r:id="rId13"/>
    <p:sldId id="263" r:id="rId14"/>
    <p:sldId id="283" r:id="rId15"/>
    <p:sldId id="284" r:id="rId16"/>
    <p:sldId id="264" r:id="rId17"/>
    <p:sldId id="285" r:id="rId18"/>
    <p:sldId id="265" r:id="rId19"/>
    <p:sldId id="286" r:id="rId20"/>
    <p:sldId id="266" r:id="rId21"/>
    <p:sldId id="268" r:id="rId22"/>
    <p:sldId id="271" r:id="rId23"/>
    <p:sldId id="272" r:id="rId24"/>
    <p:sldId id="288" r:id="rId25"/>
    <p:sldId id="287" r:id="rId26"/>
    <p:sldId id="289" r:id="rId27"/>
    <p:sldId id="290" r:id="rId28"/>
    <p:sldId id="273" r:id="rId29"/>
    <p:sldId id="291" r:id="rId30"/>
    <p:sldId id="293" r:id="rId31"/>
    <p:sldId id="294" r:id="rId32"/>
    <p:sldId id="295" r:id="rId33"/>
    <p:sldId id="296" r:id="rId34"/>
    <p:sldId id="297" r:id="rId35"/>
    <p:sldId id="298" r:id="rId36"/>
    <p:sldId id="270" r:id="rId37"/>
    <p:sldId id="299" r:id="rId38"/>
    <p:sldId id="301" r:id="rId39"/>
    <p:sldId id="302" r:id="rId40"/>
    <p:sldId id="303" r:id="rId41"/>
    <p:sldId id="274" r:id="rId42"/>
    <p:sldId id="304" r:id="rId43"/>
    <p:sldId id="305" r:id="rId44"/>
    <p:sldId id="306" r:id="rId45"/>
    <p:sldId id="307" r:id="rId46"/>
    <p:sldId id="275" r:id="rId47"/>
    <p:sldId id="308" r:id="rId48"/>
    <p:sldId id="309" r:id="rId49"/>
    <p:sldId id="277" r:id="rId50"/>
    <p:sldId id="310" r:id="rId51"/>
    <p:sldId id="311" r:id="rId52"/>
    <p:sldId id="312" r:id="rId53"/>
    <p:sldId id="313" r:id="rId54"/>
    <p:sldId id="315" r:id="rId55"/>
    <p:sldId id="316" r:id="rId56"/>
    <p:sldId id="317" r:id="rId57"/>
    <p:sldId id="318" r:id="rId58"/>
    <p:sldId id="319" r:id="rId59"/>
    <p:sldId id="320" r:id="rId60"/>
    <p:sldId id="321" r:id="rId61"/>
    <p:sldId id="322" r:id="rId62"/>
    <p:sldId id="323" r:id="rId63"/>
    <p:sldId id="325" r:id="rId64"/>
    <p:sldId id="326" r:id="rId65"/>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008000"/>
    <a:srgbClr val="CC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3" autoAdjust="0"/>
    <p:restoredTop sz="94660"/>
  </p:normalViewPr>
  <p:slideViewPr>
    <p:cSldViewPr snapToGrid="0">
      <p:cViewPr varScale="1">
        <p:scale>
          <a:sx n="67" d="100"/>
          <a:sy n="67" d="100"/>
        </p:scale>
        <p:origin x="5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D185E45F-E54C-4E92-95BC-CC66C6DF97BA}" type="datetimeFigureOut">
              <a:rPr lang="en-US" smtClean="0"/>
              <a:t>6/25/2020</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9AD5E756-F37E-43B8-8E06-0F05CE9DEF5B}" type="slidenum">
              <a:rPr lang="en-US" smtClean="0"/>
              <a:t>‹#›</a:t>
            </a:fld>
            <a:endParaRPr lang="en-US"/>
          </a:p>
        </p:txBody>
      </p:sp>
    </p:spTree>
    <p:extLst>
      <p:ext uri="{BB962C8B-B14F-4D97-AF65-F5344CB8AC3E}">
        <p14:creationId xmlns:p14="http://schemas.microsoft.com/office/powerpoint/2010/main" val="1835483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C5E8F-2486-4E6C-B7B7-2B47263CBE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0B596C-7365-4F15-AEC4-6B214A571A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629A92-D5E2-44F4-8110-31A9A7D3C90F}"/>
              </a:ext>
            </a:extLst>
          </p:cNvPr>
          <p:cNvSpPr>
            <a:spLocks noGrp="1"/>
          </p:cNvSpPr>
          <p:nvPr>
            <p:ph type="dt" sz="half" idx="10"/>
          </p:nvPr>
        </p:nvSpPr>
        <p:spPr/>
        <p:txBody>
          <a:bodyPr/>
          <a:lstStyle/>
          <a:p>
            <a:fld id="{3BB39F64-C2C7-4C3E-93F5-FFDA81A9EA7B}" type="datetime1">
              <a:rPr lang="en-US" smtClean="0"/>
              <a:t>6/25/2020</a:t>
            </a:fld>
            <a:endParaRPr lang="en-US"/>
          </a:p>
        </p:txBody>
      </p:sp>
      <p:sp>
        <p:nvSpPr>
          <p:cNvPr id="5" name="Footer Placeholder 4">
            <a:extLst>
              <a:ext uri="{FF2B5EF4-FFF2-40B4-BE49-F238E27FC236}">
                <a16:creationId xmlns:a16="http://schemas.microsoft.com/office/drawing/2014/main" id="{93B46819-E0C8-4854-B520-A080E1141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73E885-4857-47DA-8D1D-FA82FBF0D518}"/>
              </a:ext>
            </a:extLst>
          </p:cNvPr>
          <p:cNvSpPr>
            <a:spLocks noGrp="1"/>
          </p:cNvSpPr>
          <p:nvPr>
            <p:ph type="sldNum" sz="quarter" idx="12"/>
          </p:nvPr>
        </p:nvSpPr>
        <p:spPr/>
        <p:txBody>
          <a:bodyPr/>
          <a:lstStyle/>
          <a:p>
            <a:fld id="{0F1DAB9B-F849-4570-8748-D0B3EE71922D}" type="slidenum">
              <a:rPr lang="en-US" smtClean="0"/>
              <a:t>‹#›</a:t>
            </a:fld>
            <a:endParaRPr lang="en-US"/>
          </a:p>
        </p:txBody>
      </p:sp>
    </p:spTree>
    <p:extLst>
      <p:ext uri="{BB962C8B-B14F-4D97-AF65-F5344CB8AC3E}">
        <p14:creationId xmlns:p14="http://schemas.microsoft.com/office/powerpoint/2010/main" val="2913762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1946D-A8A3-4B8B-9160-EADAB107F2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4FFF03-24E9-4D34-A4E0-6B19A6A2B2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D9AD6F-582D-4C79-AF02-FCCD18E07C79}"/>
              </a:ext>
            </a:extLst>
          </p:cNvPr>
          <p:cNvSpPr>
            <a:spLocks noGrp="1"/>
          </p:cNvSpPr>
          <p:nvPr>
            <p:ph type="dt" sz="half" idx="10"/>
          </p:nvPr>
        </p:nvSpPr>
        <p:spPr/>
        <p:txBody>
          <a:bodyPr/>
          <a:lstStyle/>
          <a:p>
            <a:fld id="{35D2D995-6E10-474E-883B-3535A8B9ED63}" type="datetime1">
              <a:rPr lang="en-US" smtClean="0"/>
              <a:t>6/25/2020</a:t>
            </a:fld>
            <a:endParaRPr lang="en-US"/>
          </a:p>
        </p:txBody>
      </p:sp>
      <p:sp>
        <p:nvSpPr>
          <p:cNvPr id="5" name="Footer Placeholder 4">
            <a:extLst>
              <a:ext uri="{FF2B5EF4-FFF2-40B4-BE49-F238E27FC236}">
                <a16:creationId xmlns:a16="http://schemas.microsoft.com/office/drawing/2014/main" id="{5356C7B1-87B7-4B49-8EB8-07A38F2050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58DC9-F944-4F1C-A1CE-B7AC17DE0868}"/>
              </a:ext>
            </a:extLst>
          </p:cNvPr>
          <p:cNvSpPr>
            <a:spLocks noGrp="1"/>
          </p:cNvSpPr>
          <p:nvPr>
            <p:ph type="sldNum" sz="quarter" idx="12"/>
          </p:nvPr>
        </p:nvSpPr>
        <p:spPr/>
        <p:txBody>
          <a:bodyPr/>
          <a:lstStyle/>
          <a:p>
            <a:fld id="{0F1DAB9B-F849-4570-8748-D0B3EE71922D}" type="slidenum">
              <a:rPr lang="en-US" smtClean="0"/>
              <a:t>‹#›</a:t>
            </a:fld>
            <a:endParaRPr lang="en-US"/>
          </a:p>
        </p:txBody>
      </p:sp>
    </p:spTree>
    <p:extLst>
      <p:ext uri="{BB962C8B-B14F-4D97-AF65-F5344CB8AC3E}">
        <p14:creationId xmlns:p14="http://schemas.microsoft.com/office/powerpoint/2010/main" val="1032511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074CAC-41C2-449E-9CA7-1360556935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14A724-FA3F-44B7-8FA1-0C68956E4F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74CD25-F7CC-40C9-B0BA-154518EC5880}"/>
              </a:ext>
            </a:extLst>
          </p:cNvPr>
          <p:cNvSpPr>
            <a:spLocks noGrp="1"/>
          </p:cNvSpPr>
          <p:nvPr>
            <p:ph type="dt" sz="half" idx="10"/>
          </p:nvPr>
        </p:nvSpPr>
        <p:spPr/>
        <p:txBody>
          <a:bodyPr/>
          <a:lstStyle/>
          <a:p>
            <a:fld id="{5BD6D005-58EF-4094-A6B8-24F6DBF89FA1}" type="datetime1">
              <a:rPr lang="en-US" smtClean="0"/>
              <a:t>6/25/2020</a:t>
            </a:fld>
            <a:endParaRPr lang="en-US"/>
          </a:p>
        </p:txBody>
      </p:sp>
      <p:sp>
        <p:nvSpPr>
          <p:cNvPr id="5" name="Footer Placeholder 4">
            <a:extLst>
              <a:ext uri="{FF2B5EF4-FFF2-40B4-BE49-F238E27FC236}">
                <a16:creationId xmlns:a16="http://schemas.microsoft.com/office/drawing/2014/main" id="{0AA5EC5E-2861-4E92-9271-23D5540D6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8FEEA1-4F4F-4621-9AD8-B0527EB49858}"/>
              </a:ext>
            </a:extLst>
          </p:cNvPr>
          <p:cNvSpPr>
            <a:spLocks noGrp="1"/>
          </p:cNvSpPr>
          <p:nvPr>
            <p:ph type="sldNum" sz="quarter" idx="12"/>
          </p:nvPr>
        </p:nvSpPr>
        <p:spPr/>
        <p:txBody>
          <a:bodyPr/>
          <a:lstStyle/>
          <a:p>
            <a:fld id="{0F1DAB9B-F849-4570-8748-D0B3EE71922D}" type="slidenum">
              <a:rPr lang="en-US" smtClean="0"/>
              <a:t>‹#›</a:t>
            </a:fld>
            <a:endParaRPr lang="en-US"/>
          </a:p>
        </p:txBody>
      </p:sp>
    </p:spTree>
    <p:extLst>
      <p:ext uri="{BB962C8B-B14F-4D97-AF65-F5344CB8AC3E}">
        <p14:creationId xmlns:p14="http://schemas.microsoft.com/office/powerpoint/2010/main" val="3590275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38A7D-0AD8-4D0D-B144-3B80A276C3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AF3648-C0AE-45B4-97C1-B70B5E834A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6D1D3-86A7-425E-95AA-C133A6D9B93C}"/>
              </a:ext>
            </a:extLst>
          </p:cNvPr>
          <p:cNvSpPr>
            <a:spLocks noGrp="1"/>
          </p:cNvSpPr>
          <p:nvPr>
            <p:ph type="dt" sz="half" idx="10"/>
          </p:nvPr>
        </p:nvSpPr>
        <p:spPr/>
        <p:txBody>
          <a:bodyPr/>
          <a:lstStyle/>
          <a:p>
            <a:fld id="{571802B1-83CF-4B54-8123-6F981E3B5689}" type="datetime1">
              <a:rPr lang="en-US" smtClean="0"/>
              <a:t>6/25/2020</a:t>
            </a:fld>
            <a:endParaRPr lang="en-US"/>
          </a:p>
        </p:txBody>
      </p:sp>
      <p:sp>
        <p:nvSpPr>
          <p:cNvPr id="5" name="Footer Placeholder 4">
            <a:extLst>
              <a:ext uri="{FF2B5EF4-FFF2-40B4-BE49-F238E27FC236}">
                <a16:creationId xmlns:a16="http://schemas.microsoft.com/office/drawing/2014/main" id="{48072949-C71D-40C4-81E0-ADE083E096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58409-CE63-443D-BC7B-A0310BBCE3BA}"/>
              </a:ext>
            </a:extLst>
          </p:cNvPr>
          <p:cNvSpPr>
            <a:spLocks noGrp="1"/>
          </p:cNvSpPr>
          <p:nvPr>
            <p:ph type="sldNum" sz="quarter" idx="12"/>
          </p:nvPr>
        </p:nvSpPr>
        <p:spPr/>
        <p:txBody>
          <a:bodyPr/>
          <a:lstStyle/>
          <a:p>
            <a:fld id="{0F1DAB9B-F849-4570-8748-D0B3EE71922D}" type="slidenum">
              <a:rPr lang="en-US" smtClean="0"/>
              <a:t>‹#›</a:t>
            </a:fld>
            <a:endParaRPr lang="en-US"/>
          </a:p>
        </p:txBody>
      </p:sp>
    </p:spTree>
    <p:extLst>
      <p:ext uri="{BB962C8B-B14F-4D97-AF65-F5344CB8AC3E}">
        <p14:creationId xmlns:p14="http://schemas.microsoft.com/office/powerpoint/2010/main" val="224276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268B2-03BC-4239-ACF5-F8927ACDE5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252893-8D18-4E7F-83AE-DDEFBBDFF7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9E06F1-2C4C-478F-A36C-95D353822FC2}"/>
              </a:ext>
            </a:extLst>
          </p:cNvPr>
          <p:cNvSpPr>
            <a:spLocks noGrp="1"/>
          </p:cNvSpPr>
          <p:nvPr>
            <p:ph type="dt" sz="half" idx="10"/>
          </p:nvPr>
        </p:nvSpPr>
        <p:spPr/>
        <p:txBody>
          <a:bodyPr/>
          <a:lstStyle/>
          <a:p>
            <a:fld id="{53A420E2-021E-49FD-8AB7-C3DA434669AE}" type="datetime1">
              <a:rPr lang="en-US" smtClean="0"/>
              <a:t>6/25/2020</a:t>
            </a:fld>
            <a:endParaRPr lang="en-US"/>
          </a:p>
        </p:txBody>
      </p:sp>
      <p:sp>
        <p:nvSpPr>
          <p:cNvPr id="5" name="Footer Placeholder 4">
            <a:extLst>
              <a:ext uri="{FF2B5EF4-FFF2-40B4-BE49-F238E27FC236}">
                <a16:creationId xmlns:a16="http://schemas.microsoft.com/office/drawing/2014/main" id="{AADB2DCE-168D-46C0-867F-374B3D7D27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331BF-B579-4F0E-BCDB-D1CBAD9FF56C}"/>
              </a:ext>
            </a:extLst>
          </p:cNvPr>
          <p:cNvSpPr>
            <a:spLocks noGrp="1"/>
          </p:cNvSpPr>
          <p:nvPr>
            <p:ph type="sldNum" sz="quarter" idx="12"/>
          </p:nvPr>
        </p:nvSpPr>
        <p:spPr/>
        <p:txBody>
          <a:bodyPr/>
          <a:lstStyle/>
          <a:p>
            <a:fld id="{0F1DAB9B-F849-4570-8748-D0B3EE71922D}" type="slidenum">
              <a:rPr lang="en-US" smtClean="0"/>
              <a:t>‹#›</a:t>
            </a:fld>
            <a:endParaRPr lang="en-US"/>
          </a:p>
        </p:txBody>
      </p:sp>
    </p:spTree>
    <p:extLst>
      <p:ext uri="{BB962C8B-B14F-4D97-AF65-F5344CB8AC3E}">
        <p14:creationId xmlns:p14="http://schemas.microsoft.com/office/powerpoint/2010/main" val="3612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B7A5F-DD89-4E03-BE1B-954A2D7234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CB208D-3806-4CAA-BD76-6E6C39C994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66A6B-2D3C-4D3C-BB37-6BE712E10D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07FC13-FCB5-4FD0-8871-C5F4B89C0F61}"/>
              </a:ext>
            </a:extLst>
          </p:cNvPr>
          <p:cNvSpPr>
            <a:spLocks noGrp="1"/>
          </p:cNvSpPr>
          <p:nvPr>
            <p:ph type="dt" sz="half" idx="10"/>
          </p:nvPr>
        </p:nvSpPr>
        <p:spPr/>
        <p:txBody>
          <a:bodyPr/>
          <a:lstStyle/>
          <a:p>
            <a:fld id="{B69A9359-BA95-4460-84CE-E3FE01AE924A}" type="datetime1">
              <a:rPr lang="en-US" smtClean="0"/>
              <a:t>6/25/2020</a:t>
            </a:fld>
            <a:endParaRPr lang="en-US"/>
          </a:p>
        </p:txBody>
      </p:sp>
      <p:sp>
        <p:nvSpPr>
          <p:cNvPr id="6" name="Footer Placeholder 5">
            <a:extLst>
              <a:ext uri="{FF2B5EF4-FFF2-40B4-BE49-F238E27FC236}">
                <a16:creationId xmlns:a16="http://schemas.microsoft.com/office/drawing/2014/main" id="{006F1486-6ACF-4C87-99BF-09A0D2B7DD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D2992D-3018-4572-AFD1-8008ACE62257}"/>
              </a:ext>
            </a:extLst>
          </p:cNvPr>
          <p:cNvSpPr>
            <a:spLocks noGrp="1"/>
          </p:cNvSpPr>
          <p:nvPr>
            <p:ph type="sldNum" sz="quarter" idx="12"/>
          </p:nvPr>
        </p:nvSpPr>
        <p:spPr/>
        <p:txBody>
          <a:bodyPr/>
          <a:lstStyle/>
          <a:p>
            <a:fld id="{0F1DAB9B-F849-4570-8748-D0B3EE71922D}" type="slidenum">
              <a:rPr lang="en-US" smtClean="0"/>
              <a:t>‹#›</a:t>
            </a:fld>
            <a:endParaRPr lang="en-US"/>
          </a:p>
        </p:txBody>
      </p:sp>
    </p:spTree>
    <p:extLst>
      <p:ext uri="{BB962C8B-B14F-4D97-AF65-F5344CB8AC3E}">
        <p14:creationId xmlns:p14="http://schemas.microsoft.com/office/powerpoint/2010/main" val="1087341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B37E1-57C0-407B-9FFB-82CD005F73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2D4AFB-70A5-4DEE-88E5-2C5B3442FF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CE9010-3D56-4079-A1A0-FD44190D7C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925E78-3659-44EA-861C-AAB296E75C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2ED1F3-3EA4-47DB-88E0-EFE358803C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E499B7-7B26-44CB-8991-E2857E2B098E}"/>
              </a:ext>
            </a:extLst>
          </p:cNvPr>
          <p:cNvSpPr>
            <a:spLocks noGrp="1"/>
          </p:cNvSpPr>
          <p:nvPr>
            <p:ph type="dt" sz="half" idx="10"/>
          </p:nvPr>
        </p:nvSpPr>
        <p:spPr/>
        <p:txBody>
          <a:bodyPr/>
          <a:lstStyle/>
          <a:p>
            <a:fld id="{1921DB1D-C6A8-498B-B73C-8911D1E73EB5}" type="datetime1">
              <a:rPr lang="en-US" smtClean="0"/>
              <a:t>6/25/2020</a:t>
            </a:fld>
            <a:endParaRPr lang="en-US"/>
          </a:p>
        </p:txBody>
      </p:sp>
      <p:sp>
        <p:nvSpPr>
          <p:cNvPr id="8" name="Footer Placeholder 7">
            <a:extLst>
              <a:ext uri="{FF2B5EF4-FFF2-40B4-BE49-F238E27FC236}">
                <a16:creationId xmlns:a16="http://schemas.microsoft.com/office/drawing/2014/main" id="{AB950B70-0570-41E2-B670-43768655C1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58EAFA-D227-43AE-A043-80BD9E228888}"/>
              </a:ext>
            </a:extLst>
          </p:cNvPr>
          <p:cNvSpPr>
            <a:spLocks noGrp="1"/>
          </p:cNvSpPr>
          <p:nvPr>
            <p:ph type="sldNum" sz="quarter" idx="12"/>
          </p:nvPr>
        </p:nvSpPr>
        <p:spPr/>
        <p:txBody>
          <a:bodyPr/>
          <a:lstStyle/>
          <a:p>
            <a:fld id="{0F1DAB9B-F849-4570-8748-D0B3EE71922D}" type="slidenum">
              <a:rPr lang="en-US" smtClean="0"/>
              <a:t>‹#›</a:t>
            </a:fld>
            <a:endParaRPr lang="en-US"/>
          </a:p>
        </p:txBody>
      </p:sp>
    </p:spTree>
    <p:extLst>
      <p:ext uri="{BB962C8B-B14F-4D97-AF65-F5344CB8AC3E}">
        <p14:creationId xmlns:p14="http://schemas.microsoft.com/office/powerpoint/2010/main" val="2452599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49634-503A-4535-8FEF-804216F84E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5093D1-FA27-4E46-94A8-4BEC0E4CF62D}"/>
              </a:ext>
            </a:extLst>
          </p:cNvPr>
          <p:cNvSpPr>
            <a:spLocks noGrp="1"/>
          </p:cNvSpPr>
          <p:nvPr>
            <p:ph type="dt" sz="half" idx="10"/>
          </p:nvPr>
        </p:nvSpPr>
        <p:spPr/>
        <p:txBody>
          <a:bodyPr/>
          <a:lstStyle/>
          <a:p>
            <a:fld id="{5106EC67-7B05-44E9-8043-165A895BD0FD}" type="datetime1">
              <a:rPr lang="en-US" smtClean="0"/>
              <a:t>6/25/2020</a:t>
            </a:fld>
            <a:endParaRPr lang="en-US"/>
          </a:p>
        </p:txBody>
      </p:sp>
      <p:sp>
        <p:nvSpPr>
          <p:cNvPr id="4" name="Footer Placeholder 3">
            <a:extLst>
              <a:ext uri="{FF2B5EF4-FFF2-40B4-BE49-F238E27FC236}">
                <a16:creationId xmlns:a16="http://schemas.microsoft.com/office/drawing/2014/main" id="{1A8FDAE4-0A57-4554-9418-69415705BD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CD2A85-5BEA-41B6-9778-4390E9C1CE0D}"/>
              </a:ext>
            </a:extLst>
          </p:cNvPr>
          <p:cNvSpPr>
            <a:spLocks noGrp="1"/>
          </p:cNvSpPr>
          <p:nvPr>
            <p:ph type="sldNum" sz="quarter" idx="12"/>
          </p:nvPr>
        </p:nvSpPr>
        <p:spPr/>
        <p:txBody>
          <a:bodyPr/>
          <a:lstStyle/>
          <a:p>
            <a:fld id="{0F1DAB9B-F849-4570-8748-D0B3EE71922D}" type="slidenum">
              <a:rPr lang="en-US" smtClean="0"/>
              <a:t>‹#›</a:t>
            </a:fld>
            <a:endParaRPr lang="en-US"/>
          </a:p>
        </p:txBody>
      </p:sp>
    </p:spTree>
    <p:extLst>
      <p:ext uri="{BB962C8B-B14F-4D97-AF65-F5344CB8AC3E}">
        <p14:creationId xmlns:p14="http://schemas.microsoft.com/office/powerpoint/2010/main" val="3165418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37D92D-33DE-487A-B60B-B4A62D58DFA9}"/>
              </a:ext>
            </a:extLst>
          </p:cNvPr>
          <p:cNvSpPr>
            <a:spLocks noGrp="1"/>
          </p:cNvSpPr>
          <p:nvPr>
            <p:ph type="dt" sz="half" idx="10"/>
          </p:nvPr>
        </p:nvSpPr>
        <p:spPr/>
        <p:txBody>
          <a:bodyPr/>
          <a:lstStyle/>
          <a:p>
            <a:fld id="{994148D7-DF72-4A93-AB41-9A390D8C7A55}" type="datetime1">
              <a:rPr lang="en-US" smtClean="0"/>
              <a:t>6/25/2020</a:t>
            </a:fld>
            <a:endParaRPr lang="en-US"/>
          </a:p>
        </p:txBody>
      </p:sp>
      <p:sp>
        <p:nvSpPr>
          <p:cNvPr id="3" name="Footer Placeholder 2">
            <a:extLst>
              <a:ext uri="{FF2B5EF4-FFF2-40B4-BE49-F238E27FC236}">
                <a16:creationId xmlns:a16="http://schemas.microsoft.com/office/drawing/2014/main" id="{B49A1EA2-8DB4-4F45-B6CF-E8E0173DFE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DB7718-EE79-4198-A33A-C0EB6DAC6B09}"/>
              </a:ext>
            </a:extLst>
          </p:cNvPr>
          <p:cNvSpPr>
            <a:spLocks noGrp="1"/>
          </p:cNvSpPr>
          <p:nvPr>
            <p:ph type="sldNum" sz="quarter" idx="12"/>
          </p:nvPr>
        </p:nvSpPr>
        <p:spPr/>
        <p:txBody>
          <a:bodyPr/>
          <a:lstStyle/>
          <a:p>
            <a:fld id="{0F1DAB9B-F849-4570-8748-D0B3EE71922D}" type="slidenum">
              <a:rPr lang="en-US" smtClean="0"/>
              <a:t>‹#›</a:t>
            </a:fld>
            <a:endParaRPr lang="en-US"/>
          </a:p>
        </p:txBody>
      </p:sp>
    </p:spTree>
    <p:extLst>
      <p:ext uri="{BB962C8B-B14F-4D97-AF65-F5344CB8AC3E}">
        <p14:creationId xmlns:p14="http://schemas.microsoft.com/office/powerpoint/2010/main" val="289798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3A03A-3B87-4A0A-B565-57893574CB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F24116-4993-4D0A-BAAF-AFE6D5FE13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A5904D-D409-4A6E-8BD8-7939051954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C943E9-C13E-45DB-8F31-067674A7BEA8}"/>
              </a:ext>
            </a:extLst>
          </p:cNvPr>
          <p:cNvSpPr>
            <a:spLocks noGrp="1"/>
          </p:cNvSpPr>
          <p:nvPr>
            <p:ph type="dt" sz="half" idx="10"/>
          </p:nvPr>
        </p:nvSpPr>
        <p:spPr/>
        <p:txBody>
          <a:bodyPr/>
          <a:lstStyle/>
          <a:p>
            <a:fld id="{C29BE77A-3307-42E2-A0C8-E4B3AACCB4F4}" type="datetime1">
              <a:rPr lang="en-US" smtClean="0"/>
              <a:t>6/25/2020</a:t>
            </a:fld>
            <a:endParaRPr lang="en-US"/>
          </a:p>
        </p:txBody>
      </p:sp>
      <p:sp>
        <p:nvSpPr>
          <p:cNvPr id="6" name="Footer Placeholder 5">
            <a:extLst>
              <a:ext uri="{FF2B5EF4-FFF2-40B4-BE49-F238E27FC236}">
                <a16:creationId xmlns:a16="http://schemas.microsoft.com/office/drawing/2014/main" id="{63E37E3F-DCF0-4CD9-BC8D-37ACEB289B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149A1A-FA6D-4A25-93FA-1F307B8F5183}"/>
              </a:ext>
            </a:extLst>
          </p:cNvPr>
          <p:cNvSpPr>
            <a:spLocks noGrp="1"/>
          </p:cNvSpPr>
          <p:nvPr>
            <p:ph type="sldNum" sz="quarter" idx="12"/>
          </p:nvPr>
        </p:nvSpPr>
        <p:spPr/>
        <p:txBody>
          <a:bodyPr/>
          <a:lstStyle/>
          <a:p>
            <a:fld id="{0F1DAB9B-F849-4570-8748-D0B3EE71922D}" type="slidenum">
              <a:rPr lang="en-US" smtClean="0"/>
              <a:t>‹#›</a:t>
            </a:fld>
            <a:endParaRPr lang="en-US"/>
          </a:p>
        </p:txBody>
      </p:sp>
    </p:spTree>
    <p:extLst>
      <p:ext uri="{BB962C8B-B14F-4D97-AF65-F5344CB8AC3E}">
        <p14:creationId xmlns:p14="http://schemas.microsoft.com/office/powerpoint/2010/main" val="2269141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71639-BC55-45E7-8799-77C7169A11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9E56C4-7192-4FBF-8BD1-C8F2740E03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666F54-FA89-40F0-BB8D-677003599E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042247-2FA6-4410-8349-3A7CA016A741}"/>
              </a:ext>
            </a:extLst>
          </p:cNvPr>
          <p:cNvSpPr>
            <a:spLocks noGrp="1"/>
          </p:cNvSpPr>
          <p:nvPr>
            <p:ph type="dt" sz="half" idx="10"/>
          </p:nvPr>
        </p:nvSpPr>
        <p:spPr/>
        <p:txBody>
          <a:bodyPr/>
          <a:lstStyle/>
          <a:p>
            <a:fld id="{541F8C13-F582-48B8-B8AA-21B74DD08F4F}" type="datetime1">
              <a:rPr lang="en-US" smtClean="0"/>
              <a:t>6/25/2020</a:t>
            </a:fld>
            <a:endParaRPr lang="en-US"/>
          </a:p>
        </p:txBody>
      </p:sp>
      <p:sp>
        <p:nvSpPr>
          <p:cNvPr id="6" name="Footer Placeholder 5">
            <a:extLst>
              <a:ext uri="{FF2B5EF4-FFF2-40B4-BE49-F238E27FC236}">
                <a16:creationId xmlns:a16="http://schemas.microsoft.com/office/drawing/2014/main" id="{B6FC940A-6C68-4ACF-A8C5-7024DB36C6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AE5099-F5DA-4145-952F-440DB4182688}"/>
              </a:ext>
            </a:extLst>
          </p:cNvPr>
          <p:cNvSpPr>
            <a:spLocks noGrp="1"/>
          </p:cNvSpPr>
          <p:nvPr>
            <p:ph type="sldNum" sz="quarter" idx="12"/>
          </p:nvPr>
        </p:nvSpPr>
        <p:spPr/>
        <p:txBody>
          <a:bodyPr/>
          <a:lstStyle/>
          <a:p>
            <a:fld id="{0F1DAB9B-F849-4570-8748-D0B3EE71922D}" type="slidenum">
              <a:rPr lang="en-US" smtClean="0"/>
              <a:t>‹#›</a:t>
            </a:fld>
            <a:endParaRPr lang="en-US"/>
          </a:p>
        </p:txBody>
      </p:sp>
    </p:spTree>
    <p:extLst>
      <p:ext uri="{BB962C8B-B14F-4D97-AF65-F5344CB8AC3E}">
        <p14:creationId xmlns:p14="http://schemas.microsoft.com/office/powerpoint/2010/main" val="1689016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alpha val="44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A51EFA-5A9D-49EC-A54C-3D09A7B602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AEA6EF-E48E-4CE5-87C2-5DE82543CE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07521A-9CFC-4B3C-B970-9A4BF887DF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A6404B-A188-4F10-A04C-B7F9565075CB}" type="datetime1">
              <a:rPr lang="en-US" smtClean="0"/>
              <a:t>6/25/2020</a:t>
            </a:fld>
            <a:endParaRPr lang="en-US"/>
          </a:p>
        </p:txBody>
      </p:sp>
      <p:sp>
        <p:nvSpPr>
          <p:cNvPr id="5" name="Footer Placeholder 4">
            <a:extLst>
              <a:ext uri="{FF2B5EF4-FFF2-40B4-BE49-F238E27FC236}">
                <a16:creationId xmlns:a16="http://schemas.microsoft.com/office/drawing/2014/main" id="{A33A720C-3A5A-4713-9603-A3255CDD30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70F48F-3DE7-40D1-B1B3-2B0BC18BA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DAB9B-F849-4570-8748-D0B3EE71922D}" type="slidenum">
              <a:rPr lang="en-US" smtClean="0"/>
              <a:t>‹#›</a:t>
            </a:fld>
            <a:endParaRPr lang="en-US"/>
          </a:p>
        </p:txBody>
      </p:sp>
    </p:spTree>
    <p:extLst>
      <p:ext uri="{BB962C8B-B14F-4D97-AF65-F5344CB8AC3E}">
        <p14:creationId xmlns:p14="http://schemas.microsoft.com/office/powerpoint/2010/main" val="966517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372-B2A0-4F24-8AC8-99777C1DCCA0}"/>
              </a:ext>
            </a:extLst>
          </p:cNvPr>
          <p:cNvSpPr>
            <a:spLocks noGrp="1"/>
          </p:cNvSpPr>
          <p:nvPr>
            <p:ph type="ctrTitle"/>
          </p:nvPr>
        </p:nvSpPr>
        <p:spPr>
          <a:xfrm>
            <a:off x="1524000" y="1122363"/>
            <a:ext cx="9144000" cy="1973175"/>
          </a:xfrm>
        </p:spPr>
        <p:txBody>
          <a:bodyPr/>
          <a:lstStyle/>
          <a:p>
            <a:r>
              <a:rPr lang="en-US" b="1" dirty="0">
                <a:latin typeface="Papyrus" panose="03070502060502030205" pitchFamily="66" charset="0"/>
              </a:rPr>
              <a:t>If Ye Do These Things</a:t>
            </a:r>
          </a:p>
        </p:txBody>
      </p:sp>
      <p:sp>
        <p:nvSpPr>
          <p:cNvPr id="3" name="Subtitle 2">
            <a:extLst>
              <a:ext uri="{FF2B5EF4-FFF2-40B4-BE49-F238E27FC236}">
                <a16:creationId xmlns:a16="http://schemas.microsoft.com/office/drawing/2014/main" id="{4B029785-54BD-49A5-BF9B-C32F582A91E6}"/>
              </a:ext>
            </a:extLst>
          </p:cNvPr>
          <p:cNvSpPr>
            <a:spLocks noGrp="1"/>
          </p:cNvSpPr>
          <p:nvPr>
            <p:ph type="subTitle" idx="1"/>
          </p:nvPr>
        </p:nvSpPr>
        <p:spPr/>
        <p:txBody>
          <a:bodyPr/>
          <a:lstStyle/>
          <a:p>
            <a:r>
              <a:rPr lang="en-US" dirty="0"/>
              <a:t>Salem Bible Students Convention</a:t>
            </a:r>
          </a:p>
          <a:p>
            <a:r>
              <a:rPr lang="en-US" dirty="0"/>
              <a:t>June 26, 2020</a:t>
            </a:r>
          </a:p>
        </p:txBody>
      </p:sp>
      <p:sp>
        <p:nvSpPr>
          <p:cNvPr id="4" name="Slide Number Placeholder 3">
            <a:extLst>
              <a:ext uri="{FF2B5EF4-FFF2-40B4-BE49-F238E27FC236}">
                <a16:creationId xmlns:a16="http://schemas.microsoft.com/office/drawing/2014/main" id="{92562A68-AF4D-4A57-B82B-CBB4DEF8A5EE}"/>
              </a:ext>
            </a:extLst>
          </p:cNvPr>
          <p:cNvSpPr>
            <a:spLocks noGrp="1"/>
          </p:cNvSpPr>
          <p:nvPr>
            <p:ph type="sldNum" sz="quarter" idx="12"/>
          </p:nvPr>
        </p:nvSpPr>
        <p:spPr/>
        <p:txBody>
          <a:bodyPr/>
          <a:lstStyle/>
          <a:p>
            <a:fld id="{0F1DAB9B-F849-4570-8748-D0B3EE71922D}" type="slidenum">
              <a:rPr lang="en-US" smtClean="0"/>
              <a:t>1</a:t>
            </a:fld>
            <a:endParaRPr lang="en-US"/>
          </a:p>
        </p:txBody>
      </p:sp>
    </p:spTree>
    <p:extLst>
      <p:ext uri="{BB962C8B-B14F-4D97-AF65-F5344CB8AC3E}">
        <p14:creationId xmlns:p14="http://schemas.microsoft.com/office/powerpoint/2010/main" val="1779945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60E42-292B-4481-A757-FF0A9048405E}"/>
              </a:ext>
            </a:extLst>
          </p:cNvPr>
          <p:cNvSpPr txBox="1"/>
          <p:nvPr/>
        </p:nvSpPr>
        <p:spPr>
          <a:xfrm>
            <a:off x="620784" y="1459684"/>
            <a:ext cx="10947633" cy="3970318"/>
          </a:xfrm>
          <a:prstGeom prst="rect">
            <a:avLst/>
          </a:prstGeom>
          <a:noFill/>
        </p:spPr>
        <p:txBody>
          <a:bodyPr wrap="square" rtlCol="0">
            <a:spAutoFit/>
          </a:bodyPr>
          <a:lstStyle/>
          <a:p>
            <a:pPr algn="just"/>
            <a:r>
              <a:rPr lang="en-US" sz="2800" b="1" dirty="0">
                <a:latin typeface="Papyrus" panose="03070502060502030205" pitchFamily="66" charset="0"/>
              </a:rPr>
              <a:t>For ye see your calling, brethren, how that not many wise men after the flesh, not many mighty, not many noble, are called:</a:t>
            </a:r>
          </a:p>
          <a:p>
            <a:pPr algn="r"/>
            <a:r>
              <a:rPr lang="en-US" sz="2800" b="1" dirty="0">
                <a:latin typeface="Papyrus" panose="03070502060502030205" pitchFamily="66" charset="0"/>
              </a:rPr>
              <a:t>1 Corinthians 1:26 KJV</a:t>
            </a:r>
          </a:p>
          <a:p>
            <a:pPr algn="just"/>
            <a:endParaRPr lang="en-US" sz="2800" b="1" dirty="0">
              <a:latin typeface="Papyrus" panose="03070502060502030205" pitchFamily="66" charset="0"/>
            </a:endParaRPr>
          </a:p>
          <a:p>
            <a:pPr algn="just"/>
            <a:endParaRPr lang="en-US" sz="2800" b="1" dirty="0">
              <a:latin typeface="Papyrus" panose="03070502060502030205" pitchFamily="66" charset="0"/>
            </a:endParaRPr>
          </a:p>
          <a:p>
            <a:pPr algn="just"/>
            <a:r>
              <a:rPr lang="en-US" sz="2800" b="1" dirty="0">
                <a:latin typeface="Papyrus" panose="03070502060502030205" pitchFamily="66" charset="0"/>
              </a:rPr>
              <a:t>Not every one that saith unto me, Lord, Lord, shall enter into the kingdom of heaven; but he that doeth the will of my Father which is in heaven.</a:t>
            </a:r>
          </a:p>
          <a:p>
            <a:pPr algn="r"/>
            <a:r>
              <a:rPr lang="en-US" sz="2800" b="1" dirty="0">
                <a:latin typeface="Papyrus" panose="03070502060502030205" pitchFamily="66" charset="0"/>
              </a:rPr>
              <a:t>Matthew 7:21 KJV</a:t>
            </a:r>
            <a:endParaRPr lang="en-US" dirty="0"/>
          </a:p>
        </p:txBody>
      </p:sp>
      <p:sp>
        <p:nvSpPr>
          <p:cNvPr id="3" name="Slide Number Placeholder 2">
            <a:extLst>
              <a:ext uri="{FF2B5EF4-FFF2-40B4-BE49-F238E27FC236}">
                <a16:creationId xmlns:a16="http://schemas.microsoft.com/office/drawing/2014/main" id="{DC11E654-074C-4217-9BA2-12C5EC00D63C}"/>
              </a:ext>
            </a:extLst>
          </p:cNvPr>
          <p:cNvSpPr>
            <a:spLocks noGrp="1"/>
          </p:cNvSpPr>
          <p:nvPr>
            <p:ph type="sldNum" sz="quarter" idx="12"/>
          </p:nvPr>
        </p:nvSpPr>
        <p:spPr/>
        <p:txBody>
          <a:bodyPr/>
          <a:lstStyle/>
          <a:p>
            <a:fld id="{0F1DAB9B-F849-4570-8748-D0B3EE71922D}" type="slidenum">
              <a:rPr lang="en-US" smtClean="0"/>
              <a:t>10</a:t>
            </a:fld>
            <a:endParaRPr lang="en-US"/>
          </a:p>
        </p:txBody>
      </p:sp>
    </p:spTree>
    <p:extLst>
      <p:ext uri="{BB962C8B-B14F-4D97-AF65-F5344CB8AC3E}">
        <p14:creationId xmlns:p14="http://schemas.microsoft.com/office/powerpoint/2010/main" val="1149299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60E42-292B-4481-A757-FF0A9048405E}"/>
              </a:ext>
            </a:extLst>
          </p:cNvPr>
          <p:cNvSpPr txBox="1"/>
          <p:nvPr/>
        </p:nvSpPr>
        <p:spPr>
          <a:xfrm>
            <a:off x="629173" y="1015067"/>
            <a:ext cx="10947633" cy="2954655"/>
          </a:xfrm>
          <a:prstGeom prst="rect">
            <a:avLst/>
          </a:prstGeom>
          <a:noFill/>
        </p:spPr>
        <p:txBody>
          <a:bodyPr wrap="square" rtlCol="0">
            <a:spAutoFit/>
          </a:bodyPr>
          <a:lstStyle/>
          <a:p>
            <a:pPr algn="just"/>
            <a:r>
              <a:rPr lang="en-US" sz="2800" b="1" dirty="0">
                <a:latin typeface="Papyrus" panose="03070502060502030205" pitchFamily="66" charset="0"/>
              </a:rPr>
              <a:t>And be not conformed to this world: but be ye transformed by the renewing of your mind, that ye may prove what is that good, and acceptable, and perfect, will of God.</a:t>
            </a:r>
          </a:p>
          <a:p>
            <a:pPr algn="r"/>
            <a:r>
              <a:rPr lang="en-US" sz="2800" b="1" dirty="0">
                <a:latin typeface="Papyrus" panose="03070502060502030205" pitchFamily="66" charset="0"/>
              </a:rPr>
              <a:t>Romans 12:2 KJV</a:t>
            </a:r>
          </a:p>
          <a:p>
            <a:pPr algn="just"/>
            <a:endParaRPr lang="en-US" sz="2800" b="1" dirty="0">
              <a:latin typeface="Papyrus" panose="03070502060502030205" pitchFamily="66" charset="0"/>
            </a:endParaRPr>
          </a:p>
          <a:p>
            <a:pPr algn="just"/>
            <a:endParaRPr lang="en-US" sz="2800" b="1" dirty="0">
              <a:latin typeface="Papyrus" panose="03070502060502030205" pitchFamily="66" charset="0"/>
            </a:endParaRPr>
          </a:p>
          <a:p>
            <a:pPr algn="just"/>
            <a:endParaRPr lang="en-US" dirty="0"/>
          </a:p>
        </p:txBody>
      </p:sp>
      <p:sp>
        <p:nvSpPr>
          <p:cNvPr id="3" name="Slide Number Placeholder 2">
            <a:extLst>
              <a:ext uri="{FF2B5EF4-FFF2-40B4-BE49-F238E27FC236}">
                <a16:creationId xmlns:a16="http://schemas.microsoft.com/office/drawing/2014/main" id="{9DA7D854-818F-47C5-8599-F2E2661AFB8D}"/>
              </a:ext>
            </a:extLst>
          </p:cNvPr>
          <p:cNvSpPr>
            <a:spLocks noGrp="1"/>
          </p:cNvSpPr>
          <p:nvPr>
            <p:ph type="sldNum" sz="quarter" idx="12"/>
          </p:nvPr>
        </p:nvSpPr>
        <p:spPr/>
        <p:txBody>
          <a:bodyPr/>
          <a:lstStyle/>
          <a:p>
            <a:fld id="{0F1DAB9B-F849-4570-8748-D0B3EE71922D}" type="slidenum">
              <a:rPr lang="en-US" smtClean="0"/>
              <a:t>11</a:t>
            </a:fld>
            <a:endParaRPr lang="en-US"/>
          </a:p>
        </p:txBody>
      </p:sp>
    </p:spTree>
    <p:extLst>
      <p:ext uri="{BB962C8B-B14F-4D97-AF65-F5344CB8AC3E}">
        <p14:creationId xmlns:p14="http://schemas.microsoft.com/office/powerpoint/2010/main" val="4176107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60E42-292B-4481-A757-FF0A9048405E}"/>
              </a:ext>
            </a:extLst>
          </p:cNvPr>
          <p:cNvSpPr txBox="1"/>
          <p:nvPr/>
        </p:nvSpPr>
        <p:spPr>
          <a:xfrm>
            <a:off x="629173" y="1015067"/>
            <a:ext cx="10947633" cy="4832092"/>
          </a:xfrm>
          <a:prstGeom prst="rect">
            <a:avLst/>
          </a:prstGeom>
          <a:noFill/>
        </p:spPr>
        <p:txBody>
          <a:bodyPr wrap="square" rtlCol="0">
            <a:spAutoFit/>
          </a:bodyPr>
          <a:lstStyle/>
          <a:p>
            <a:pPr algn="just"/>
            <a:r>
              <a:rPr lang="en-US" sz="2800" b="1" dirty="0">
                <a:latin typeface="Papyrus" panose="03070502060502030205" pitchFamily="66" charset="0"/>
              </a:rPr>
              <a:t>And be not conformed to this world: but be ye transformed by the renewing of your mind, that ye may prove what is that good, and acceptable, and perfect, will of God.</a:t>
            </a:r>
          </a:p>
          <a:p>
            <a:pPr algn="r"/>
            <a:r>
              <a:rPr lang="en-US" sz="2800" b="1" dirty="0">
                <a:latin typeface="Papyrus" panose="03070502060502030205" pitchFamily="66" charset="0"/>
              </a:rPr>
              <a:t>Romans 12:2 KJV</a:t>
            </a:r>
          </a:p>
          <a:p>
            <a:pPr algn="just"/>
            <a:endParaRPr lang="en-US" sz="2800" b="1" dirty="0">
              <a:latin typeface="Papyrus" panose="03070502060502030205" pitchFamily="66" charset="0"/>
            </a:endParaRPr>
          </a:p>
          <a:p>
            <a:pPr algn="just"/>
            <a:endParaRPr lang="en-US" sz="2800" b="1" dirty="0">
              <a:latin typeface="Papyrus" panose="03070502060502030205" pitchFamily="66" charset="0"/>
            </a:endParaRPr>
          </a:p>
          <a:p>
            <a:pPr algn="just"/>
            <a:r>
              <a:rPr lang="en-US" sz="2800" b="1" dirty="0">
                <a:latin typeface="Papyrus" panose="03070502060502030205" pitchFamily="66" charset="0"/>
              </a:rPr>
              <a:t>And beside this, giving all diligence, add to your faith virtue; and to virtue knowledge; And to knowledge temperance; and to temperance patience; and to patience godliness; And to godliness brotherly kindness; and to brotherly kindness charity.</a:t>
            </a:r>
          </a:p>
          <a:p>
            <a:pPr algn="r"/>
            <a:r>
              <a:rPr lang="en-US" sz="2800" b="1" dirty="0">
                <a:latin typeface="Papyrus" panose="03070502060502030205" pitchFamily="66" charset="0"/>
              </a:rPr>
              <a:t>2 Peter 1:5-7 KJV</a:t>
            </a:r>
            <a:endParaRPr lang="en-US" dirty="0"/>
          </a:p>
        </p:txBody>
      </p:sp>
      <p:sp>
        <p:nvSpPr>
          <p:cNvPr id="3" name="Slide Number Placeholder 2">
            <a:extLst>
              <a:ext uri="{FF2B5EF4-FFF2-40B4-BE49-F238E27FC236}">
                <a16:creationId xmlns:a16="http://schemas.microsoft.com/office/drawing/2014/main" id="{715E28E8-E0C8-4313-8F48-D9B6557DD7F4}"/>
              </a:ext>
            </a:extLst>
          </p:cNvPr>
          <p:cNvSpPr>
            <a:spLocks noGrp="1"/>
          </p:cNvSpPr>
          <p:nvPr>
            <p:ph type="sldNum" sz="quarter" idx="12"/>
          </p:nvPr>
        </p:nvSpPr>
        <p:spPr/>
        <p:txBody>
          <a:bodyPr/>
          <a:lstStyle/>
          <a:p>
            <a:fld id="{0F1DAB9B-F849-4570-8748-D0B3EE71922D}" type="slidenum">
              <a:rPr lang="en-US" smtClean="0"/>
              <a:t>12</a:t>
            </a:fld>
            <a:endParaRPr lang="en-US"/>
          </a:p>
        </p:txBody>
      </p:sp>
    </p:spTree>
    <p:extLst>
      <p:ext uri="{BB962C8B-B14F-4D97-AF65-F5344CB8AC3E}">
        <p14:creationId xmlns:p14="http://schemas.microsoft.com/office/powerpoint/2010/main" val="4275261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60E42-292B-4481-A757-FF0A9048405E}"/>
              </a:ext>
            </a:extLst>
          </p:cNvPr>
          <p:cNvSpPr txBox="1"/>
          <p:nvPr/>
        </p:nvSpPr>
        <p:spPr>
          <a:xfrm>
            <a:off x="629173" y="1451295"/>
            <a:ext cx="10947633" cy="2677656"/>
          </a:xfrm>
          <a:prstGeom prst="rect">
            <a:avLst/>
          </a:prstGeom>
          <a:noFill/>
        </p:spPr>
        <p:txBody>
          <a:bodyPr wrap="square" rtlCol="0">
            <a:spAutoFit/>
          </a:bodyPr>
          <a:lstStyle/>
          <a:p>
            <a:pPr algn="just"/>
            <a:r>
              <a:rPr lang="en-US" sz="2800" b="1" dirty="0">
                <a:latin typeface="Papyrus" panose="03070502060502030205" pitchFamily="66" charset="0"/>
              </a:rPr>
              <a:t>And </a:t>
            </a:r>
            <a:r>
              <a:rPr lang="en-US" sz="2800" b="1" u="sng" dirty="0">
                <a:latin typeface="Papyrus" panose="03070502060502030205" pitchFamily="66" charset="0"/>
              </a:rPr>
              <a:t>be not conformed</a:t>
            </a:r>
            <a:r>
              <a:rPr lang="en-US" sz="2800" b="1" dirty="0">
                <a:latin typeface="Papyrus" panose="03070502060502030205" pitchFamily="66" charset="0"/>
              </a:rPr>
              <a:t> to this world: but </a:t>
            </a:r>
            <a:r>
              <a:rPr lang="en-US" sz="2800" b="1" u="sng" dirty="0">
                <a:latin typeface="Papyrus" panose="03070502060502030205" pitchFamily="66" charset="0"/>
              </a:rPr>
              <a:t>be ye transformed</a:t>
            </a:r>
            <a:r>
              <a:rPr lang="en-US" sz="2800" b="1" dirty="0">
                <a:latin typeface="Papyrus" panose="03070502060502030205" pitchFamily="66" charset="0"/>
              </a:rPr>
              <a:t> by the renewing of your mind, that ye may prove what is that good, and acceptable, and perfect, will of God.</a:t>
            </a:r>
          </a:p>
          <a:p>
            <a:pPr algn="r"/>
            <a:r>
              <a:rPr lang="en-US" sz="2800" b="1" dirty="0">
                <a:latin typeface="Papyrus" panose="03070502060502030205" pitchFamily="66" charset="0"/>
              </a:rPr>
              <a:t>Romans 12:2 KJV</a:t>
            </a:r>
          </a:p>
          <a:p>
            <a:pPr algn="just"/>
            <a:endParaRPr lang="en-US" sz="2800" b="1" dirty="0">
              <a:latin typeface="Papyrus" panose="03070502060502030205" pitchFamily="66" charset="0"/>
            </a:endParaRPr>
          </a:p>
          <a:p>
            <a:pPr algn="just"/>
            <a:endParaRPr lang="en-US" sz="2800" b="1" dirty="0">
              <a:latin typeface="Papyrus" panose="03070502060502030205" pitchFamily="66" charset="0"/>
            </a:endParaRPr>
          </a:p>
        </p:txBody>
      </p:sp>
      <p:sp>
        <p:nvSpPr>
          <p:cNvPr id="3" name="Slide Number Placeholder 2">
            <a:extLst>
              <a:ext uri="{FF2B5EF4-FFF2-40B4-BE49-F238E27FC236}">
                <a16:creationId xmlns:a16="http://schemas.microsoft.com/office/drawing/2014/main" id="{684601F4-7D90-40BF-AA2D-53C72E7A06B0}"/>
              </a:ext>
            </a:extLst>
          </p:cNvPr>
          <p:cNvSpPr>
            <a:spLocks noGrp="1"/>
          </p:cNvSpPr>
          <p:nvPr>
            <p:ph type="sldNum" sz="quarter" idx="12"/>
          </p:nvPr>
        </p:nvSpPr>
        <p:spPr/>
        <p:txBody>
          <a:bodyPr/>
          <a:lstStyle/>
          <a:p>
            <a:fld id="{0F1DAB9B-F849-4570-8748-D0B3EE71922D}" type="slidenum">
              <a:rPr lang="en-US" smtClean="0"/>
              <a:t>13</a:t>
            </a:fld>
            <a:endParaRPr lang="en-US"/>
          </a:p>
        </p:txBody>
      </p:sp>
    </p:spTree>
    <p:extLst>
      <p:ext uri="{BB962C8B-B14F-4D97-AF65-F5344CB8AC3E}">
        <p14:creationId xmlns:p14="http://schemas.microsoft.com/office/powerpoint/2010/main" val="411873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60E42-292B-4481-A757-FF0A9048405E}"/>
              </a:ext>
            </a:extLst>
          </p:cNvPr>
          <p:cNvSpPr txBox="1"/>
          <p:nvPr/>
        </p:nvSpPr>
        <p:spPr>
          <a:xfrm>
            <a:off x="629173" y="1451295"/>
            <a:ext cx="10947633" cy="3970318"/>
          </a:xfrm>
          <a:prstGeom prst="rect">
            <a:avLst/>
          </a:prstGeom>
          <a:noFill/>
        </p:spPr>
        <p:txBody>
          <a:bodyPr wrap="square" rtlCol="0">
            <a:spAutoFit/>
          </a:bodyPr>
          <a:lstStyle/>
          <a:p>
            <a:pPr algn="just"/>
            <a:r>
              <a:rPr lang="en-US" sz="2800" b="1" dirty="0">
                <a:latin typeface="Papyrus" panose="03070502060502030205" pitchFamily="66" charset="0"/>
              </a:rPr>
              <a:t>And be not conformed to this world: but be ye transformed by the renewing of your mind, that ye may prove what is that good, and acceptable, and perfect, will of God.</a:t>
            </a:r>
          </a:p>
          <a:p>
            <a:pPr algn="r"/>
            <a:r>
              <a:rPr lang="en-US" sz="2800" b="1" dirty="0">
                <a:latin typeface="Papyrus" panose="03070502060502030205" pitchFamily="66" charset="0"/>
              </a:rPr>
              <a:t>Romans 12:2 KJV</a:t>
            </a:r>
          </a:p>
          <a:p>
            <a:pPr algn="just"/>
            <a:endParaRPr lang="en-US" sz="2800" b="1" dirty="0">
              <a:latin typeface="Papyrus" panose="03070502060502030205" pitchFamily="66" charset="0"/>
            </a:endParaRPr>
          </a:p>
          <a:p>
            <a:pPr algn="just"/>
            <a:endParaRPr lang="en-US" sz="2800" b="1" dirty="0">
              <a:latin typeface="Papyrus" panose="03070502060502030205" pitchFamily="66" charset="0"/>
            </a:endParaRPr>
          </a:p>
          <a:p>
            <a:pPr algn="just"/>
            <a:r>
              <a:rPr lang="en-US" sz="2800" b="1" dirty="0">
                <a:latin typeface="Papyrus" panose="03070502060502030205" pitchFamily="66" charset="0"/>
              </a:rPr>
              <a:t>As obedient children, not </a:t>
            </a:r>
            <a:r>
              <a:rPr lang="en-US" sz="2800" b="1" u="sng" dirty="0">
                <a:latin typeface="Papyrus" panose="03070502060502030205" pitchFamily="66" charset="0"/>
              </a:rPr>
              <a:t>fashioning yourselves</a:t>
            </a:r>
            <a:r>
              <a:rPr lang="en-US" sz="2800" b="1" dirty="0">
                <a:latin typeface="Papyrus" panose="03070502060502030205" pitchFamily="66" charset="0"/>
              </a:rPr>
              <a:t> according to the former lusts in your ignorance:</a:t>
            </a:r>
          </a:p>
          <a:p>
            <a:pPr algn="r"/>
            <a:r>
              <a:rPr lang="en-US" sz="2800" b="1" dirty="0">
                <a:latin typeface="Papyrus" panose="03070502060502030205" pitchFamily="66" charset="0"/>
              </a:rPr>
              <a:t>1 Peter 1:14 KJV</a:t>
            </a:r>
            <a:endParaRPr lang="en-US" dirty="0"/>
          </a:p>
        </p:txBody>
      </p:sp>
      <p:sp>
        <p:nvSpPr>
          <p:cNvPr id="3" name="Slide Number Placeholder 2">
            <a:extLst>
              <a:ext uri="{FF2B5EF4-FFF2-40B4-BE49-F238E27FC236}">
                <a16:creationId xmlns:a16="http://schemas.microsoft.com/office/drawing/2014/main" id="{1B67BA5C-3F78-4FC5-A5C9-74B451BCBF0E}"/>
              </a:ext>
            </a:extLst>
          </p:cNvPr>
          <p:cNvSpPr>
            <a:spLocks noGrp="1"/>
          </p:cNvSpPr>
          <p:nvPr>
            <p:ph type="sldNum" sz="quarter" idx="12"/>
          </p:nvPr>
        </p:nvSpPr>
        <p:spPr/>
        <p:txBody>
          <a:bodyPr/>
          <a:lstStyle/>
          <a:p>
            <a:fld id="{0F1DAB9B-F849-4570-8748-D0B3EE71922D}" type="slidenum">
              <a:rPr lang="en-US" smtClean="0"/>
              <a:t>14</a:t>
            </a:fld>
            <a:endParaRPr lang="en-US"/>
          </a:p>
        </p:txBody>
      </p:sp>
    </p:spTree>
    <p:extLst>
      <p:ext uri="{BB962C8B-B14F-4D97-AF65-F5344CB8AC3E}">
        <p14:creationId xmlns:p14="http://schemas.microsoft.com/office/powerpoint/2010/main" val="3000666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60E42-292B-4481-A757-FF0A9048405E}"/>
              </a:ext>
            </a:extLst>
          </p:cNvPr>
          <p:cNvSpPr txBox="1"/>
          <p:nvPr/>
        </p:nvSpPr>
        <p:spPr>
          <a:xfrm>
            <a:off x="629173" y="2525087"/>
            <a:ext cx="10947633" cy="1815882"/>
          </a:xfrm>
          <a:prstGeom prst="rect">
            <a:avLst/>
          </a:prstGeom>
          <a:noFill/>
        </p:spPr>
        <p:txBody>
          <a:bodyPr wrap="square" rtlCol="0">
            <a:spAutoFit/>
          </a:bodyPr>
          <a:lstStyle/>
          <a:p>
            <a:pPr algn="just"/>
            <a:r>
              <a:rPr lang="en-US" sz="2800" b="1" u="sng" dirty="0">
                <a:latin typeface="Papyrus" panose="03070502060502030205" pitchFamily="66" charset="0"/>
              </a:rPr>
              <a:t>I can of mine own self do nothing</a:t>
            </a:r>
            <a:r>
              <a:rPr lang="en-US" sz="2800" b="1" dirty="0">
                <a:latin typeface="Papyrus" panose="03070502060502030205" pitchFamily="66" charset="0"/>
              </a:rPr>
              <a:t>: as I hear, I judge: and my judgment is just; because I seek not mine own will, but the will of the Father which hath sent me.</a:t>
            </a:r>
          </a:p>
          <a:p>
            <a:pPr algn="r"/>
            <a:r>
              <a:rPr lang="en-US" sz="2800" b="1" dirty="0">
                <a:latin typeface="Papyrus" panose="03070502060502030205" pitchFamily="66" charset="0"/>
              </a:rPr>
              <a:t>John 5:30 KJV</a:t>
            </a:r>
            <a:endParaRPr lang="en-US" dirty="0"/>
          </a:p>
        </p:txBody>
      </p:sp>
      <p:sp>
        <p:nvSpPr>
          <p:cNvPr id="3" name="Slide Number Placeholder 2">
            <a:extLst>
              <a:ext uri="{FF2B5EF4-FFF2-40B4-BE49-F238E27FC236}">
                <a16:creationId xmlns:a16="http://schemas.microsoft.com/office/drawing/2014/main" id="{0F547393-38B2-4A99-AEE7-330635558F2E}"/>
              </a:ext>
            </a:extLst>
          </p:cNvPr>
          <p:cNvSpPr>
            <a:spLocks noGrp="1"/>
          </p:cNvSpPr>
          <p:nvPr>
            <p:ph type="sldNum" sz="quarter" idx="12"/>
          </p:nvPr>
        </p:nvSpPr>
        <p:spPr/>
        <p:txBody>
          <a:bodyPr/>
          <a:lstStyle/>
          <a:p>
            <a:fld id="{0F1DAB9B-F849-4570-8748-D0B3EE71922D}" type="slidenum">
              <a:rPr lang="en-US" smtClean="0"/>
              <a:t>15</a:t>
            </a:fld>
            <a:endParaRPr lang="en-US"/>
          </a:p>
        </p:txBody>
      </p:sp>
    </p:spTree>
    <p:extLst>
      <p:ext uri="{BB962C8B-B14F-4D97-AF65-F5344CB8AC3E}">
        <p14:creationId xmlns:p14="http://schemas.microsoft.com/office/powerpoint/2010/main" val="2872591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60E42-292B-4481-A757-FF0A9048405E}"/>
              </a:ext>
            </a:extLst>
          </p:cNvPr>
          <p:cNvSpPr txBox="1"/>
          <p:nvPr/>
        </p:nvSpPr>
        <p:spPr>
          <a:xfrm>
            <a:off x="620784" y="1669409"/>
            <a:ext cx="10947633" cy="2246769"/>
          </a:xfrm>
          <a:prstGeom prst="rect">
            <a:avLst/>
          </a:prstGeom>
          <a:noFill/>
        </p:spPr>
        <p:txBody>
          <a:bodyPr wrap="square" rtlCol="0">
            <a:spAutoFit/>
          </a:bodyPr>
          <a:lstStyle/>
          <a:p>
            <a:pPr algn="just"/>
            <a:r>
              <a:rPr lang="en-US" sz="2800" b="1" dirty="0">
                <a:latin typeface="Papyrus" panose="03070502060502030205" pitchFamily="66" charset="0"/>
              </a:rPr>
              <a:t>Wherefore the rather, brethren, </a:t>
            </a:r>
            <a:r>
              <a:rPr lang="en-US" sz="2800" b="1" u="sng" dirty="0">
                <a:latin typeface="Papyrus" panose="03070502060502030205" pitchFamily="66" charset="0"/>
              </a:rPr>
              <a:t>give diligence</a:t>
            </a:r>
            <a:r>
              <a:rPr lang="en-US" sz="2800" b="1" dirty="0">
                <a:latin typeface="Papyrus" panose="03070502060502030205" pitchFamily="66" charset="0"/>
              </a:rPr>
              <a:t> to make your calling and election sure: for if ye do these things, ye shall never fall:</a:t>
            </a:r>
          </a:p>
          <a:p>
            <a:pPr algn="r"/>
            <a:r>
              <a:rPr lang="en-US" sz="2800" b="1" dirty="0">
                <a:latin typeface="Papyrus" panose="03070502060502030205" pitchFamily="66" charset="0"/>
              </a:rPr>
              <a:t>2 Peter 1:10 KJV</a:t>
            </a:r>
          </a:p>
          <a:p>
            <a:pPr algn="just"/>
            <a:endParaRPr lang="en-US" sz="2800" b="1" dirty="0">
              <a:latin typeface="Papyrus" panose="03070502060502030205" pitchFamily="66" charset="0"/>
            </a:endParaRPr>
          </a:p>
          <a:p>
            <a:pPr algn="just"/>
            <a:endParaRPr lang="en-US" sz="2800" b="1" dirty="0">
              <a:latin typeface="Papyrus" panose="03070502060502030205" pitchFamily="66" charset="0"/>
            </a:endParaRPr>
          </a:p>
        </p:txBody>
      </p:sp>
      <p:sp>
        <p:nvSpPr>
          <p:cNvPr id="3" name="Slide Number Placeholder 2">
            <a:extLst>
              <a:ext uri="{FF2B5EF4-FFF2-40B4-BE49-F238E27FC236}">
                <a16:creationId xmlns:a16="http://schemas.microsoft.com/office/drawing/2014/main" id="{A5774ACB-DC77-4131-BB5F-0191B284617C}"/>
              </a:ext>
            </a:extLst>
          </p:cNvPr>
          <p:cNvSpPr>
            <a:spLocks noGrp="1"/>
          </p:cNvSpPr>
          <p:nvPr>
            <p:ph type="sldNum" sz="quarter" idx="12"/>
          </p:nvPr>
        </p:nvSpPr>
        <p:spPr/>
        <p:txBody>
          <a:bodyPr/>
          <a:lstStyle/>
          <a:p>
            <a:fld id="{0F1DAB9B-F849-4570-8748-D0B3EE71922D}" type="slidenum">
              <a:rPr lang="en-US" smtClean="0"/>
              <a:t>16</a:t>
            </a:fld>
            <a:endParaRPr lang="en-US"/>
          </a:p>
        </p:txBody>
      </p:sp>
    </p:spTree>
    <p:extLst>
      <p:ext uri="{BB962C8B-B14F-4D97-AF65-F5344CB8AC3E}">
        <p14:creationId xmlns:p14="http://schemas.microsoft.com/office/powerpoint/2010/main" val="4051224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60E42-292B-4481-A757-FF0A9048405E}"/>
              </a:ext>
            </a:extLst>
          </p:cNvPr>
          <p:cNvSpPr txBox="1"/>
          <p:nvPr/>
        </p:nvSpPr>
        <p:spPr>
          <a:xfrm>
            <a:off x="620784" y="1669409"/>
            <a:ext cx="10947633" cy="3539430"/>
          </a:xfrm>
          <a:prstGeom prst="rect">
            <a:avLst/>
          </a:prstGeom>
          <a:noFill/>
        </p:spPr>
        <p:txBody>
          <a:bodyPr wrap="square" rtlCol="0">
            <a:spAutoFit/>
          </a:bodyPr>
          <a:lstStyle/>
          <a:p>
            <a:pPr algn="just"/>
            <a:r>
              <a:rPr lang="en-US" sz="2800" b="1" dirty="0">
                <a:latin typeface="Papyrus" panose="03070502060502030205" pitchFamily="66" charset="0"/>
              </a:rPr>
              <a:t>Wherefore the rather, brethren, </a:t>
            </a:r>
            <a:r>
              <a:rPr lang="en-US" sz="2800" b="1" u="sng" dirty="0">
                <a:latin typeface="Papyrus" panose="03070502060502030205" pitchFamily="66" charset="0"/>
              </a:rPr>
              <a:t>give diligence</a:t>
            </a:r>
            <a:r>
              <a:rPr lang="en-US" sz="2800" b="1" dirty="0">
                <a:latin typeface="Papyrus" panose="03070502060502030205" pitchFamily="66" charset="0"/>
              </a:rPr>
              <a:t> to make your calling and election sure: for if ye do these things, ye shall never fall:</a:t>
            </a:r>
          </a:p>
          <a:p>
            <a:pPr algn="r"/>
            <a:r>
              <a:rPr lang="en-US" sz="2800" b="1" dirty="0">
                <a:latin typeface="Papyrus" panose="03070502060502030205" pitchFamily="66" charset="0"/>
              </a:rPr>
              <a:t>2 Peter 1:10 KJV</a:t>
            </a:r>
          </a:p>
          <a:p>
            <a:pPr algn="just"/>
            <a:endParaRPr lang="en-US" sz="2800" b="1" dirty="0">
              <a:latin typeface="Papyrus" panose="03070502060502030205" pitchFamily="66" charset="0"/>
            </a:endParaRPr>
          </a:p>
          <a:p>
            <a:pPr algn="just"/>
            <a:endParaRPr lang="en-US" sz="2800" b="1" dirty="0">
              <a:latin typeface="Papyrus" panose="03070502060502030205" pitchFamily="66" charset="0"/>
            </a:endParaRPr>
          </a:p>
          <a:p>
            <a:pPr algn="just"/>
            <a:r>
              <a:rPr lang="en-US" sz="2800" b="1" dirty="0">
                <a:latin typeface="Papyrus" panose="03070502060502030205" pitchFamily="66" charset="0"/>
              </a:rPr>
              <a:t>And beside this, </a:t>
            </a:r>
            <a:r>
              <a:rPr lang="en-US" sz="2800" b="1" u="sng" dirty="0">
                <a:latin typeface="Papyrus" panose="03070502060502030205" pitchFamily="66" charset="0"/>
              </a:rPr>
              <a:t>giving all diligence</a:t>
            </a:r>
            <a:r>
              <a:rPr lang="en-US" sz="2800" b="1" dirty="0">
                <a:latin typeface="Papyrus" panose="03070502060502030205" pitchFamily="66" charset="0"/>
              </a:rPr>
              <a:t>, add to your faith virtue; and to virtue knowledge;</a:t>
            </a:r>
          </a:p>
          <a:p>
            <a:pPr algn="r"/>
            <a:r>
              <a:rPr lang="en-US" sz="2800" b="1" dirty="0">
                <a:latin typeface="Papyrus" panose="03070502060502030205" pitchFamily="66" charset="0"/>
              </a:rPr>
              <a:t>2 Peter 1:5 KJV</a:t>
            </a:r>
            <a:endParaRPr lang="en-US" dirty="0"/>
          </a:p>
        </p:txBody>
      </p:sp>
      <p:sp>
        <p:nvSpPr>
          <p:cNvPr id="3" name="Slide Number Placeholder 2">
            <a:extLst>
              <a:ext uri="{FF2B5EF4-FFF2-40B4-BE49-F238E27FC236}">
                <a16:creationId xmlns:a16="http://schemas.microsoft.com/office/drawing/2014/main" id="{28E1B4E6-8EE5-4234-A3A9-0EA4E098538D}"/>
              </a:ext>
            </a:extLst>
          </p:cNvPr>
          <p:cNvSpPr>
            <a:spLocks noGrp="1"/>
          </p:cNvSpPr>
          <p:nvPr>
            <p:ph type="sldNum" sz="quarter" idx="12"/>
          </p:nvPr>
        </p:nvSpPr>
        <p:spPr/>
        <p:txBody>
          <a:bodyPr/>
          <a:lstStyle/>
          <a:p>
            <a:fld id="{0F1DAB9B-F849-4570-8748-D0B3EE71922D}" type="slidenum">
              <a:rPr lang="en-US" smtClean="0"/>
              <a:t>17</a:t>
            </a:fld>
            <a:endParaRPr lang="en-US"/>
          </a:p>
        </p:txBody>
      </p:sp>
    </p:spTree>
    <p:extLst>
      <p:ext uri="{BB962C8B-B14F-4D97-AF65-F5344CB8AC3E}">
        <p14:creationId xmlns:p14="http://schemas.microsoft.com/office/powerpoint/2010/main" val="1899932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60E42-292B-4481-A757-FF0A9048405E}"/>
              </a:ext>
            </a:extLst>
          </p:cNvPr>
          <p:cNvSpPr txBox="1"/>
          <p:nvPr/>
        </p:nvSpPr>
        <p:spPr>
          <a:xfrm>
            <a:off x="620784" y="1451295"/>
            <a:ext cx="10947633" cy="2677656"/>
          </a:xfrm>
          <a:prstGeom prst="rect">
            <a:avLst/>
          </a:prstGeom>
          <a:noFill/>
        </p:spPr>
        <p:txBody>
          <a:bodyPr wrap="square" rtlCol="0">
            <a:spAutoFit/>
          </a:bodyPr>
          <a:lstStyle/>
          <a:p>
            <a:pPr algn="just"/>
            <a:r>
              <a:rPr lang="en-US" sz="2800" b="1" dirty="0">
                <a:latin typeface="Papyrus" panose="03070502060502030205" pitchFamily="66" charset="0"/>
              </a:rPr>
              <a:t>But without faith it is impossible to please him: for he that cometh to God must believe that he is, and that he is a rewarder of them that diligently seek him.</a:t>
            </a:r>
          </a:p>
          <a:p>
            <a:pPr algn="r"/>
            <a:r>
              <a:rPr lang="en-US" sz="2800" b="1" dirty="0">
                <a:latin typeface="Papyrus" panose="03070502060502030205" pitchFamily="66" charset="0"/>
              </a:rPr>
              <a:t>Hebrews 11:6 KJV</a:t>
            </a:r>
          </a:p>
          <a:p>
            <a:pPr algn="just"/>
            <a:endParaRPr lang="en-US" sz="2800" b="1" dirty="0">
              <a:latin typeface="Papyrus" panose="03070502060502030205" pitchFamily="66" charset="0"/>
            </a:endParaRPr>
          </a:p>
          <a:p>
            <a:pPr algn="just"/>
            <a:endParaRPr lang="en-US" sz="2800" b="1" dirty="0">
              <a:latin typeface="Papyrus" panose="03070502060502030205" pitchFamily="66" charset="0"/>
            </a:endParaRPr>
          </a:p>
        </p:txBody>
      </p:sp>
      <p:sp>
        <p:nvSpPr>
          <p:cNvPr id="3" name="Slide Number Placeholder 2">
            <a:extLst>
              <a:ext uri="{FF2B5EF4-FFF2-40B4-BE49-F238E27FC236}">
                <a16:creationId xmlns:a16="http://schemas.microsoft.com/office/drawing/2014/main" id="{B51F24F1-C8C5-4215-82DB-6E6D6DADB314}"/>
              </a:ext>
            </a:extLst>
          </p:cNvPr>
          <p:cNvSpPr>
            <a:spLocks noGrp="1"/>
          </p:cNvSpPr>
          <p:nvPr>
            <p:ph type="sldNum" sz="quarter" idx="12"/>
          </p:nvPr>
        </p:nvSpPr>
        <p:spPr/>
        <p:txBody>
          <a:bodyPr/>
          <a:lstStyle/>
          <a:p>
            <a:fld id="{0F1DAB9B-F849-4570-8748-D0B3EE71922D}" type="slidenum">
              <a:rPr lang="en-US" smtClean="0"/>
              <a:t>18</a:t>
            </a:fld>
            <a:endParaRPr lang="en-US"/>
          </a:p>
        </p:txBody>
      </p:sp>
    </p:spTree>
    <p:extLst>
      <p:ext uri="{BB962C8B-B14F-4D97-AF65-F5344CB8AC3E}">
        <p14:creationId xmlns:p14="http://schemas.microsoft.com/office/powerpoint/2010/main" val="2025642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60E42-292B-4481-A757-FF0A9048405E}"/>
              </a:ext>
            </a:extLst>
          </p:cNvPr>
          <p:cNvSpPr txBox="1"/>
          <p:nvPr/>
        </p:nvSpPr>
        <p:spPr>
          <a:xfrm>
            <a:off x="620784" y="1451295"/>
            <a:ext cx="10947633" cy="3970318"/>
          </a:xfrm>
          <a:prstGeom prst="rect">
            <a:avLst/>
          </a:prstGeom>
          <a:noFill/>
        </p:spPr>
        <p:txBody>
          <a:bodyPr wrap="square" rtlCol="0">
            <a:spAutoFit/>
          </a:bodyPr>
          <a:lstStyle/>
          <a:p>
            <a:pPr algn="just"/>
            <a:r>
              <a:rPr lang="en-US" sz="2800" b="1" dirty="0">
                <a:latin typeface="Papyrus" panose="03070502060502030205" pitchFamily="66" charset="0"/>
              </a:rPr>
              <a:t>But without faith it is impossible to please him: for he that cometh to God must believe that he is, and that he is a rewarder of them that diligently seek him.</a:t>
            </a:r>
          </a:p>
          <a:p>
            <a:pPr algn="r"/>
            <a:r>
              <a:rPr lang="en-US" sz="2800" b="1" dirty="0">
                <a:latin typeface="Papyrus" panose="03070502060502030205" pitchFamily="66" charset="0"/>
              </a:rPr>
              <a:t>Hebrews 11:6 KJV</a:t>
            </a:r>
          </a:p>
          <a:p>
            <a:pPr algn="just"/>
            <a:endParaRPr lang="en-US" sz="2800" b="1" dirty="0">
              <a:latin typeface="Papyrus" panose="03070502060502030205" pitchFamily="66" charset="0"/>
            </a:endParaRPr>
          </a:p>
          <a:p>
            <a:pPr algn="just"/>
            <a:endParaRPr lang="en-US" sz="2800" b="1" dirty="0">
              <a:latin typeface="Papyrus" panose="03070502060502030205" pitchFamily="66" charset="0"/>
            </a:endParaRPr>
          </a:p>
          <a:p>
            <a:pPr algn="just"/>
            <a:r>
              <a:rPr lang="en-US" sz="2800" b="1" dirty="0">
                <a:latin typeface="Papyrus" panose="03070502060502030205" pitchFamily="66" charset="0"/>
              </a:rPr>
              <a:t>Now faith is the substance of things hoped for, the evidence of things not seen.</a:t>
            </a:r>
          </a:p>
          <a:p>
            <a:pPr algn="r"/>
            <a:r>
              <a:rPr lang="en-US" sz="2800" b="1" dirty="0">
                <a:latin typeface="Papyrus" panose="03070502060502030205" pitchFamily="66" charset="0"/>
              </a:rPr>
              <a:t>Hebrews 11:1 KJV</a:t>
            </a:r>
            <a:endParaRPr lang="en-US" dirty="0"/>
          </a:p>
        </p:txBody>
      </p:sp>
      <p:sp>
        <p:nvSpPr>
          <p:cNvPr id="3" name="Slide Number Placeholder 2">
            <a:extLst>
              <a:ext uri="{FF2B5EF4-FFF2-40B4-BE49-F238E27FC236}">
                <a16:creationId xmlns:a16="http://schemas.microsoft.com/office/drawing/2014/main" id="{8B92C1AA-59EC-4063-BE1E-059EB69C716C}"/>
              </a:ext>
            </a:extLst>
          </p:cNvPr>
          <p:cNvSpPr>
            <a:spLocks noGrp="1"/>
          </p:cNvSpPr>
          <p:nvPr>
            <p:ph type="sldNum" sz="quarter" idx="12"/>
          </p:nvPr>
        </p:nvSpPr>
        <p:spPr/>
        <p:txBody>
          <a:bodyPr/>
          <a:lstStyle/>
          <a:p>
            <a:fld id="{0F1DAB9B-F849-4570-8748-D0B3EE71922D}" type="slidenum">
              <a:rPr lang="en-US" smtClean="0"/>
              <a:t>19</a:t>
            </a:fld>
            <a:endParaRPr lang="en-US"/>
          </a:p>
        </p:txBody>
      </p:sp>
    </p:spTree>
    <p:extLst>
      <p:ext uri="{BB962C8B-B14F-4D97-AF65-F5344CB8AC3E}">
        <p14:creationId xmlns:p14="http://schemas.microsoft.com/office/powerpoint/2010/main" val="2750745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60E42-292B-4481-A757-FF0A9048405E}"/>
              </a:ext>
            </a:extLst>
          </p:cNvPr>
          <p:cNvSpPr txBox="1"/>
          <p:nvPr/>
        </p:nvSpPr>
        <p:spPr>
          <a:xfrm>
            <a:off x="629173" y="2743201"/>
            <a:ext cx="10947633" cy="1384995"/>
          </a:xfrm>
          <a:prstGeom prst="rect">
            <a:avLst/>
          </a:prstGeom>
          <a:noFill/>
        </p:spPr>
        <p:txBody>
          <a:bodyPr wrap="square" rtlCol="0">
            <a:spAutoFit/>
          </a:bodyPr>
          <a:lstStyle/>
          <a:p>
            <a:pPr algn="just"/>
            <a:r>
              <a:rPr lang="en-US" sz="2800" b="1" dirty="0">
                <a:latin typeface="Papyrus" panose="03070502060502030205" pitchFamily="66" charset="0"/>
              </a:rPr>
              <a:t>Wherefore the rather, brethren, give diligence to make your calling and election sure: for if ye do these things, ye shall never fall:</a:t>
            </a:r>
          </a:p>
          <a:p>
            <a:pPr algn="r"/>
            <a:r>
              <a:rPr lang="en-US" sz="2800" b="1" dirty="0">
                <a:latin typeface="Papyrus" panose="03070502060502030205" pitchFamily="66" charset="0"/>
              </a:rPr>
              <a:t>2 Peter 1:10 KJV</a:t>
            </a:r>
          </a:p>
        </p:txBody>
      </p:sp>
      <p:sp>
        <p:nvSpPr>
          <p:cNvPr id="3" name="Slide Number Placeholder 2">
            <a:extLst>
              <a:ext uri="{FF2B5EF4-FFF2-40B4-BE49-F238E27FC236}">
                <a16:creationId xmlns:a16="http://schemas.microsoft.com/office/drawing/2014/main" id="{E6531E7B-2DBE-478F-BE11-BE46A60A9F1C}"/>
              </a:ext>
            </a:extLst>
          </p:cNvPr>
          <p:cNvSpPr>
            <a:spLocks noGrp="1"/>
          </p:cNvSpPr>
          <p:nvPr>
            <p:ph type="sldNum" sz="quarter" idx="12"/>
          </p:nvPr>
        </p:nvSpPr>
        <p:spPr/>
        <p:txBody>
          <a:bodyPr/>
          <a:lstStyle/>
          <a:p>
            <a:fld id="{0F1DAB9B-F849-4570-8748-D0B3EE71922D}" type="slidenum">
              <a:rPr lang="en-US" smtClean="0"/>
              <a:t>2</a:t>
            </a:fld>
            <a:endParaRPr lang="en-US"/>
          </a:p>
        </p:txBody>
      </p:sp>
    </p:spTree>
    <p:extLst>
      <p:ext uri="{BB962C8B-B14F-4D97-AF65-F5344CB8AC3E}">
        <p14:creationId xmlns:p14="http://schemas.microsoft.com/office/powerpoint/2010/main" val="3239733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60E42-292B-4481-A757-FF0A9048405E}"/>
              </a:ext>
            </a:extLst>
          </p:cNvPr>
          <p:cNvSpPr txBox="1"/>
          <p:nvPr/>
        </p:nvSpPr>
        <p:spPr>
          <a:xfrm>
            <a:off x="620784" y="830509"/>
            <a:ext cx="10947633" cy="5201424"/>
          </a:xfrm>
          <a:prstGeom prst="rect">
            <a:avLst/>
          </a:prstGeom>
          <a:noFill/>
        </p:spPr>
        <p:txBody>
          <a:bodyPr wrap="square" rtlCol="0">
            <a:spAutoFit/>
          </a:bodyPr>
          <a:lstStyle/>
          <a:p>
            <a:pPr algn="just">
              <a:spcBef>
                <a:spcPts val="600"/>
              </a:spcBef>
              <a:spcAft>
                <a:spcPts val="600"/>
              </a:spcAft>
            </a:pPr>
            <a:r>
              <a:rPr lang="en-US" sz="2800" b="1" dirty="0">
                <a:latin typeface="Papyrus" panose="03070502060502030205" pitchFamily="66" charset="0"/>
              </a:rPr>
              <a:t>And beside this, giving all diligence, </a:t>
            </a:r>
          </a:p>
          <a:p>
            <a:pPr lvl="1" algn="just">
              <a:spcBef>
                <a:spcPts val="600"/>
              </a:spcBef>
              <a:spcAft>
                <a:spcPts val="600"/>
              </a:spcAft>
            </a:pPr>
            <a:r>
              <a:rPr lang="en-US" sz="2800" b="1" dirty="0">
                <a:latin typeface="Papyrus" panose="03070502060502030205" pitchFamily="66" charset="0"/>
              </a:rPr>
              <a:t>add to your faith </a:t>
            </a:r>
            <a:r>
              <a:rPr lang="en-US" sz="2800" b="1" u="sng" dirty="0">
                <a:latin typeface="Papyrus" panose="03070502060502030205" pitchFamily="66" charset="0"/>
              </a:rPr>
              <a:t>virtue</a:t>
            </a:r>
            <a:r>
              <a:rPr lang="en-US" sz="2800" b="1" dirty="0">
                <a:latin typeface="Papyrus" panose="03070502060502030205" pitchFamily="66" charset="0"/>
              </a:rPr>
              <a:t>; </a:t>
            </a:r>
          </a:p>
          <a:p>
            <a:pPr lvl="2" algn="just">
              <a:spcBef>
                <a:spcPts val="600"/>
              </a:spcBef>
              <a:spcAft>
                <a:spcPts val="600"/>
              </a:spcAft>
            </a:pPr>
            <a:r>
              <a:rPr lang="en-US" sz="2800" b="1" dirty="0">
                <a:latin typeface="Papyrus" panose="03070502060502030205" pitchFamily="66" charset="0"/>
              </a:rPr>
              <a:t>and to virtue </a:t>
            </a:r>
            <a:r>
              <a:rPr lang="en-US" sz="2800" b="1" u="sng" dirty="0">
                <a:latin typeface="Papyrus" panose="03070502060502030205" pitchFamily="66" charset="0"/>
              </a:rPr>
              <a:t>knowledge</a:t>
            </a:r>
            <a:r>
              <a:rPr lang="en-US" sz="2800" b="1" dirty="0">
                <a:latin typeface="Papyrus" panose="03070502060502030205" pitchFamily="66" charset="0"/>
              </a:rPr>
              <a:t>; </a:t>
            </a:r>
          </a:p>
          <a:p>
            <a:pPr lvl="3" algn="just">
              <a:spcBef>
                <a:spcPts val="600"/>
              </a:spcBef>
              <a:spcAft>
                <a:spcPts val="600"/>
              </a:spcAft>
            </a:pPr>
            <a:r>
              <a:rPr lang="en-US" sz="2800" b="1" dirty="0">
                <a:latin typeface="Papyrus" panose="03070502060502030205" pitchFamily="66" charset="0"/>
              </a:rPr>
              <a:t>and to knowledge </a:t>
            </a:r>
            <a:r>
              <a:rPr lang="en-US" sz="2800" b="1" u="sng" dirty="0">
                <a:latin typeface="Papyrus" panose="03070502060502030205" pitchFamily="66" charset="0"/>
              </a:rPr>
              <a:t>temperance</a:t>
            </a:r>
            <a:r>
              <a:rPr lang="en-US" sz="2800" b="1" dirty="0">
                <a:latin typeface="Papyrus" panose="03070502060502030205" pitchFamily="66" charset="0"/>
              </a:rPr>
              <a:t>; </a:t>
            </a:r>
          </a:p>
          <a:p>
            <a:pPr lvl="4" algn="just">
              <a:spcBef>
                <a:spcPts val="600"/>
              </a:spcBef>
              <a:spcAft>
                <a:spcPts val="600"/>
              </a:spcAft>
            </a:pPr>
            <a:r>
              <a:rPr lang="en-US" sz="2800" b="1" dirty="0">
                <a:latin typeface="Papyrus" panose="03070502060502030205" pitchFamily="66" charset="0"/>
              </a:rPr>
              <a:t>and to temperance </a:t>
            </a:r>
            <a:r>
              <a:rPr lang="en-US" sz="2800" b="1" u="sng" dirty="0">
                <a:latin typeface="Papyrus" panose="03070502060502030205" pitchFamily="66" charset="0"/>
              </a:rPr>
              <a:t>patience</a:t>
            </a:r>
            <a:r>
              <a:rPr lang="en-US" sz="2800" b="1" dirty="0">
                <a:latin typeface="Papyrus" panose="03070502060502030205" pitchFamily="66" charset="0"/>
              </a:rPr>
              <a:t>; </a:t>
            </a:r>
          </a:p>
          <a:p>
            <a:pPr lvl="5" algn="just">
              <a:spcBef>
                <a:spcPts val="600"/>
              </a:spcBef>
              <a:spcAft>
                <a:spcPts val="600"/>
              </a:spcAft>
            </a:pPr>
            <a:r>
              <a:rPr lang="en-US" sz="2800" b="1" dirty="0">
                <a:latin typeface="Papyrus" panose="03070502060502030205" pitchFamily="66" charset="0"/>
              </a:rPr>
              <a:t>and to patience </a:t>
            </a:r>
            <a:r>
              <a:rPr lang="en-US" sz="2800" b="1" u="sng" dirty="0">
                <a:latin typeface="Papyrus" panose="03070502060502030205" pitchFamily="66" charset="0"/>
              </a:rPr>
              <a:t>godliness</a:t>
            </a:r>
            <a:r>
              <a:rPr lang="en-US" sz="2800" b="1" dirty="0">
                <a:latin typeface="Papyrus" panose="03070502060502030205" pitchFamily="66" charset="0"/>
              </a:rPr>
              <a:t>; </a:t>
            </a:r>
          </a:p>
          <a:p>
            <a:pPr lvl="6" algn="just">
              <a:spcBef>
                <a:spcPts val="600"/>
              </a:spcBef>
              <a:spcAft>
                <a:spcPts val="600"/>
              </a:spcAft>
            </a:pPr>
            <a:r>
              <a:rPr lang="en-US" sz="2800" b="1" dirty="0">
                <a:latin typeface="Papyrus" panose="03070502060502030205" pitchFamily="66" charset="0"/>
              </a:rPr>
              <a:t>and to godliness </a:t>
            </a:r>
            <a:r>
              <a:rPr lang="en-US" sz="2800" b="1" u="sng" dirty="0">
                <a:latin typeface="Papyrus" panose="03070502060502030205" pitchFamily="66" charset="0"/>
              </a:rPr>
              <a:t>brotherly kindness</a:t>
            </a:r>
            <a:r>
              <a:rPr lang="en-US" sz="2800" b="1" dirty="0">
                <a:latin typeface="Papyrus" panose="03070502060502030205" pitchFamily="66" charset="0"/>
              </a:rPr>
              <a:t>; </a:t>
            </a:r>
          </a:p>
          <a:p>
            <a:pPr lvl="7" algn="just">
              <a:spcBef>
                <a:spcPts val="600"/>
              </a:spcBef>
              <a:spcAft>
                <a:spcPts val="600"/>
              </a:spcAft>
            </a:pPr>
            <a:r>
              <a:rPr lang="en-US" sz="2800" b="1" dirty="0">
                <a:latin typeface="Papyrus" panose="03070502060502030205" pitchFamily="66" charset="0"/>
              </a:rPr>
              <a:t>and to brotherly kindness </a:t>
            </a:r>
            <a:r>
              <a:rPr lang="en-US" sz="2800" b="1" u="sng" dirty="0">
                <a:latin typeface="Papyrus" panose="03070502060502030205" pitchFamily="66" charset="0"/>
              </a:rPr>
              <a:t>charity</a:t>
            </a:r>
            <a:r>
              <a:rPr lang="en-US" sz="2800" b="1" dirty="0">
                <a:latin typeface="Papyrus" panose="03070502060502030205" pitchFamily="66" charset="0"/>
              </a:rPr>
              <a:t>.</a:t>
            </a:r>
          </a:p>
          <a:p>
            <a:pPr algn="r">
              <a:spcBef>
                <a:spcPts val="600"/>
              </a:spcBef>
              <a:spcAft>
                <a:spcPts val="600"/>
              </a:spcAft>
            </a:pPr>
            <a:r>
              <a:rPr lang="en-US" sz="2800" b="1" dirty="0">
                <a:latin typeface="Papyrus" panose="03070502060502030205" pitchFamily="66" charset="0"/>
              </a:rPr>
              <a:t>2 Peter 1:5-7 KJV</a:t>
            </a:r>
          </a:p>
        </p:txBody>
      </p:sp>
      <p:sp>
        <p:nvSpPr>
          <p:cNvPr id="3" name="Slide Number Placeholder 2">
            <a:extLst>
              <a:ext uri="{FF2B5EF4-FFF2-40B4-BE49-F238E27FC236}">
                <a16:creationId xmlns:a16="http://schemas.microsoft.com/office/drawing/2014/main" id="{E7420DD4-229D-4230-9716-8CBE9097380C}"/>
              </a:ext>
            </a:extLst>
          </p:cNvPr>
          <p:cNvSpPr>
            <a:spLocks noGrp="1"/>
          </p:cNvSpPr>
          <p:nvPr>
            <p:ph type="sldNum" sz="quarter" idx="12"/>
          </p:nvPr>
        </p:nvSpPr>
        <p:spPr/>
        <p:txBody>
          <a:bodyPr/>
          <a:lstStyle/>
          <a:p>
            <a:fld id="{0F1DAB9B-F849-4570-8748-D0B3EE71922D}" type="slidenum">
              <a:rPr lang="en-US" smtClean="0"/>
              <a:t>20</a:t>
            </a:fld>
            <a:endParaRPr lang="en-US"/>
          </a:p>
        </p:txBody>
      </p:sp>
    </p:spTree>
    <p:extLst>
      <p:ext uri="{BB962C8B-B14F-4D97-AF65-F5344CB8AC3E}">
        <p14:creationId xmlns:p14="http://schemas.microsoft.com/office/powerpoint/2010/main" val="438616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F421C9-4462-46C0-942C-8FA635CD92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1531" y="798219"/>
            <a:ext cx="3937914" cy="5257800"/>
          </a:xfrm>
          <a:prstGeom prst="rect">
            <a:avLst/>
          </a:prstGeom>
          <a:noFill/>
          <a:ln w="9525">
            <a:noFill/>
            <a:miter lim="800000"/>
            <a:headEnd/>
            <a:tailEnd/>
          </a:ln>
        </p:spPr>
      </p:pic>
      <p:sp>
        <p:nvSpPr>
          <p:cNvPr id="6" name="TextBox 5">
            <a:extLst>
              <a:ext uri="{FF2B5EF4-FFF2-40B4-BE49-F238E27FC236}">
                <a16:creationId xmlns:a16="http://schemas.microsoft.com/office/drawing/2014/main" id="{FCF7B8DB-3247-459C-B707-99544AE0903A}"/>
              </a:ext>
            </a:extLst>
          </p:cNvPr>
          <p:cNvSpPr txBox="1"/>
          <p:nvPr/>
        </p:nvSpPr>
        <p:spPr>
          <a:xfrm>
            <a:off x="351084" y="1810189"/>
            <a:ext cx="7031422" cy="3262432"/>
          </a:xfrm>
          <a:prstGeom prst="rect">
            <a:avLst/>
          </a:prstGeom>
          <a:noFill/>
        </p:spPr>
        <p:txBody>
          <a:bodyPr wrap="square" rtlCol="0">
            <a:spAutoFit/>
          </a:bodyPr>
          <a:lstStyle/>
          <a:p>
            <a:pPr algn="just">
              <a:spcBef>
                <a:spcPts val="600"/>
              </a:spcBef>
              <a:spcAft>
                <a:spcPts val="600"/>
              </a:spcAft>
            </a:pPr>
            <a:r>
              <a:rPr lang="en-US" sz="2800" b="1" dirty="0">
                <a:latin typeface="Papyrus" panose="03070502060502030205" pitchFamily="66" charset="0"/>
              </a:rPr>
              <a:t>And beside this, giving all diligence, </a:t>
            </a:r>
            <a:r>
              <a:rPr lang="en-US" sz="2800" b="1" u="sng" dirty="0">
                <a:latin typeface="Papyrus" panose="03070502060502030205" pitchFamily="66" charset="0"/>
              </a:rPr>
              <a:t>add to your faith</a:t>
            </a:r>
            <a:r>
              <a:rPr lang="en-US" sz="2800" b="1" dirty="0">
                <a:latin typeface="Papyrus" panose="03070502060502030205" pitchFamily="66" charset="0"/>
              </a:rPr>
              <a:t> virtue; and to virtue knowledge; And to knowledge temperance; and to temperance patience; and to patience godliness; And to godliness brotherly kindness; and to brotherly kindness charity.</a:t>
            </a:r>
          </a:p>
          <a:p>
            <a:pPr algn="r">
              <a:spcBef>
                <a:spcPts val="600"/>
              </a:spcBef>
              <a:spcAft>
                <a:spcPts val="600"/>
              </a:spcAft>
            </a:pPr>
            <a:r>
              <a:rPr lang="en-US" sz="2800" b="1" dirty="0">
                <a:latin typeface="Papyrus" panose="03070502060502030205" pitchFamily="66" charset="0"/>
              </a:rPr>
              <a:t>2 Peter 1:5-7 KJV</a:t>
            </a:r>
          </a:p>
        </p:txBody>
      </p:sp>
      <p:sp>
        <p:nvSpPr>
          <p:cNvPr id="2" name="Slide Number Placeholder 1">
            <a:extLst>
              <a:ext uri="{FF2B5EF4-FFF2-40B4-BE49-F238E27FC236}">
                <a16:creationId xmlns:a16="http://schemas.microsoft.com/office/drawing/2014/main" id="{C870C5C0-9AE0-46C7-80A5-D1EB97CBD6E7}"/>
              </a:ext>
            </a:extLst>
          </p:cNvPr>
          <p:cNvSpPr>
            <a:spLocks noGrp="1"/>
          </p:cNvSpPr>
          <p:nvPr>
            <p:ph type="sldNum" sz="quarter" idx="12"/>
          </p:nvPr>
        </p:nvSpPr>
        <p:spPr/>
        <p:txBody>
          <a:bodyPr/>
          <a:lstStyle/>
          <a:p>
            <a:fld id="{0F1DAB9B-F849-4570-8748-D0B3EE71922D}" type="slidenum">
              <a:rPr lang="en-US" smtClean="0"/>
              <a:t>21</a:t>
            </a:fld>
            <a:endParaRPr lang="en-US"/>
          </a:p>
        </p:txBody>
      </p:sp>
    </p:spTree>
    <p:extLst>
      <p:ext uri="{BB962C8B-B14F-4D97-AF65-F5344CB8AC3E}">
        <p14:creationId xmlns:p14="http://schemas.microsoft.com/office/powerpoint/2010/main" val="2051830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F421C9-4462-46C0-942C-8FA635CD92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1531" y="798219"/>
            <a:ext cx="3937914" cy="5257800"/>
          </a:xfrm>
          <a:prstGeom prst="rect">
            <a:avLst/>
          </a:prstGeom>
          <a:noFill/>
          <a:ln w="9525">
            <a:noFill/>
            <a:miter lim="800000"/>
            <a:headEnd/>
            <a:tailEnd/>
          </a:ln>
        </p:spPr>
      </p:pic>
      <p:sp>
        <p:nvSpPr>
          <p:cNvPr id="4" name="&quot;Not Allowed&quot; Symbol 3">
            <a:extLst>
              <a:ext uri="{FF2B5EF4-FFF2-40B4-BE49-F238E27FC236}">
                <a16:creationId xmlns:a16="http://schemas.microsoft.com/office/drawing/2014/main" id="{6729A6FD-79F4-448E-BAD6-F407E4E05655}"/>
              </a:ext>
            </a:extLst>
          </p:cNvPr>
          <p:cNvSpPr>
            <a:spLocks noChangeAspect="1" noChangeArrowheads="1"/>
          </p:cNvSpPr>
          <p:nvPr/>
        </p:nvSpPr>
        <p:spPr bwMode="auto">
          <a:xfrm>
            <a:off x="9238594" y="2572406"/>
            <a:ext cx="2286000" cy="2286000"/>
          </a:xfrm>
          <a:prstGeom prst="noSmoking">
            <a:avLst>
              <a:gd name="adj" fmla="val 6620"/>
            </a:avLst>
          </a:prstGeom>
          <a:solidFill>
            <a:srgbClr val="FF0000"/>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6" name="TextBox 5">
            <a:extLst>
              <a:ext uri="{FF2B5EF4-FFF2-40B4-BE49-F238E27FC236}">
                <a16:creationId xmlns:a16="http://schemas.microsoft.com/office/drawing/2014/main" id="{FCF7B8DB-3247-459C-B707-99544AE0903A}"/>
              </a:ext>
            </a:extLst>
          </p:cNvPr>
          <p:cNvSpPr txBox="1"/>
          <p:nvPr/>
        </p:nvSpPr>
        <p:spPr>
          <a:xfrm>
            <a:off x="351084" y="1810189"/>
            <a:ext cx="7031422" cy="3262432"/>
          </a:xfrm>
          <a:prstGeom prst="rect">
            <a:avLst/>
          </a:prstGeom>
          <a:noFill/>
        </p:spPr>
        <p:txBody>
          <a:bodyPr wrap="square" rtlCol="0">
            <a:spAutoFit/>
          </a:bodyPr>
          <a:lstStyle/>
          <a:p>
            <a:pPr algn="just">
              <a:spcBef>
                <a:spcPts val="600"/>
              </a:spcBef>
              <a:spcAft>
                <a:spcPts val="600"/>
              </a:spcAft>
            </a:pPr>
            <a:r>
              <a:rPr lang="en-US" sz="2800" b="1" dirty="0">
                <a:latin typeface="Papyrus" panose="03070502060502030205" pitchFamily="66" charset="0"/>
              </a:rPr>
              <a:t>And beside this, giving all diligence, </a:t>
            </a:r>
            <a:r>
              <a:rPr lang="en-US" sz="2800" b="1" u="sng" dirty="0">
                <a:latin typeface="Papyrus" panose="03070502060502030205" pitchFamily="66" charset="0"/>
              </a:rPr>
              <a:t>add to your faith</a:t>
            </a:r>
            <a:r>
              <a:rPr lang="en-US" sz="2800" b="1" dirty="0">
                <a:latin typeface="Papyrus" panose="03070502060502030205" pitchFamily="66" charset="0"/>
              </a:rPr>
              <a:t> virtue; and to virtue knowledge; And to knowledge temperance; and to temperance patience; and to patience godliness; And to godliness brotherly kindness; and to brotherly kindness charity.</a:t>
            </a:r>
          </a:p>
          <a:p>
            <a:pPr algn="r">
              <a:spcBef>
                <a:spcPts val="600"/>
              </a:spcBef>
              <a:spcAft>
                <a:spcPts val="600"/>
              </a:spcAft>
            </a:pPr>
            <a:r>
              <a:rPr lang="en-US" sz="2800" b="1" dirty="0">
                <a:latin typeface="Papyrus" panose="03070502060502030205" pitchFamily="66" charset="0"/>
              </a:rPr>
              <a:t>2 Peter 1:5-7 KJV</a:t>
            </a:r>
          </a:p>
        </p:txBody>
      </p:sp>
      <p:sp>
        <p:nvSpPr>
          <p:cNvPr id="2" name="Slide Number Placeholder 1">
            <a:extLst>
              <a:ext uri="{FF2B5EF4-FFF2-40B4-BE49-F238E27FC236}">
                <a16:creationId xmlns:a16="http://schemas.microsoft.com/office/drawing/2014/main" id="{617A1D1C-4EA3-438F-A5EA-5172D00C2AF9}"/>
              </a:ext>
            </a:extLst>
          </p:cNvPr>
          <p:cNvSpPr>
            <a:spLocks noGrp="1"/>
          </p:cNvSpPr>
          <p:nvPr>
            <p:ph type="sldNum" sz="quarter" idx="12"/>
          </p:nvPr>
        </p:nvSpPr>
        <p:spPr/>
        <p:txBody>
          <a:bodyPr/>
          <a:lstStyle/>
          <a:p>
            <a:fld id="{0F1DAB9B-F849-4570-8748-D0B3EE71922D}" type="slidenum">
              <a:rPr lang="en-US" smtClean="0"/>
              <a:t>22</a:t>
            </a:fld>
            <a:endParaRPr lang="en-US"/>
          </a:p>
        </p:txBody>
      </p:sp>
    </p:spTree>
    <p:extLst>
      <p:ext uri="{BB962C8B-B14F-4D97-AF65-F5344CB8AC3E}">
        <p14:creationId xmlns:p14="http://schemas.microsoft.com/office/powerpoint/2010/main" val="1050122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F7B8DB-3247-459C-B707-99544AE0903A}"/>
              </a:ext>
            </a:extLst>
          </p:cNvPr>
          <p:cNvSpPr txBox="1"/>
          <p:nvPr/>
        </p:nvSpPr>
        <p:spPr>
          <a:xfrm>
            <a:off x="351084" y="1810189"/>
            <a:ext cx="7031422" cy="3262432"/>
          </a:xfrm>
          <a:prstGeom prst="rect">
            <a:avLst/>
          </a:prstGeom>
          <a:noFill/>
        </p:spPr>
        <p:txBody>
          <a:bodyPr wrap="square" rtlCol="0">
            <a:spAutoFit/>
          </a:bodyPr>
          <a:lstStyle/>
          <a:p>
            <a:pPr algn="just">
              <a:spcBef>
                <a:spcPts val="600"/>
              </a:spcBef>
              <a:spcAft>
                <a:spcPts val="600"/>
              </a:spcAft>
            </a:pPr>
            <a:r>
              <a:rPr lang="en-US" sz="2800" b="1" dirty="0">
                <a:latin typeface="Papyrus" panose="03070502060502030205" pitchFamily="66" charset="0"/>
              </a:rPr>
              <a:t>And beside this, giving all diligence, add to your faith </a:t>
            </a:r>
            <a:r>
              <a:rPr lang="en-US" sz="2800" b="1" u="sng" dirty="0">
                <a:latin typeface="Papyrus" panose="03070502060502030205" pitchFamily="66" charset="0"/>
              </a:rPr>
              <a:t>virtue</a:t>
            </a:r>
            <a:r>
              <a:rPr lang="en-US" sz="2800" b="1" dirty="0">
                <a:latin typeface="Papyrus" panose="03070502060502030205" pitchFamily="66" charset="0"/>
              </a:rPr>
              <a:t>; and to virtue knowledge; And to knowledge temperance; and to temperance patience; and to patience godliness; And to godliness brotherly kindness; and to brotherly kindness charity.</a:t>
            </a:r>
          </a:p>
          <a:p>
            <a:pPr algn="r">
              <a:spcBef>
                <a:spcPts val="600"/>
              </a:spcBef>
              <a:spcAft>
                <a:spcPts val="600"/>
              </a:spcAft>
            </a:pPr>
            <a:r>
              <a:rPr lang="en-US" sz="2800" b="1" dirty="0">
                <a:latin typeface="Papyrus" panose="03070502060502030205" pitchFamily="66" charset="0"/>
              </a:rPr>
              <a:t>2 Peter 1:5-7 KJV</a:t>
            </a:r>
          </a:p>
        </p:txBody>
      </p:sp>
      <p:pic>
        <p:nvPicPr>
          <p:cNvPr id="3074" name="Picture 2">
            <a:extLst>
              <a:ext uri="{FF2B5EF4-FFF2-40B4-BE49-F238E27FC236}">
                <a16:creationId xmlns:a16="http://schemas.microsoft.com/office/drawing/2014/main" id="{6844B0B8-6A42-4DC3-8C93-8491AB362EA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1068" y="693393"/>
            <a:ext cx="3657600" cy="5486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86D752-40BC-42DA-9628-50BE24687BF4}"/>
              </a:ext>
            </a:extLst>
          </p:cNvPr>
          <p:cNvSpPr txBox="1"/>
          <p:nvPr/>
        </p:nvSpPr>
        <p:spPr>
          <a:xfrm>
            <a:off x="7906576" y="6164607"/>
            <a:ext cx="3706583" cy="523220"/>
          </a:xfrm>
          <a:prstGeom prst="rect">
            <a:avLst/>
          </a:prstGeom>
          <a:noFill/>
        </p:spPr>
        <p:txBody>
          <a:bodyPr wrap="square" rtlCol="0">
            <a:spAutoFit/>
          </a:bodyPr>
          <a:lstStyle/>
          <a:p>
            <a:pPr algn="ctr"/>
            <a:r>
              <a:rPr lang="en-US" sz="1400" dirty="0"/>
              <a:t>La </a:t>
            </a:r>
            <a:r>
              <a:rPr lang="en-US" sz="1400" dirty="0" err="1"/>
              <a:t>Prudencia</a:t>
            </a:r>
            <a:endParaRPr lang="en-US" sz="1400" dirty="0"/>
          </a:p>
          <a:p>
            <a:pPr algn="ctr"/>
            <a:r>
              <a:rPr lang="en-US" sz="1400" dirty="0"/>
              <a:t>Albrecht </a:t>
            </a:r>
            <a:r>
              <a:rPr lang="en-US" sz="1400" dirty="0" err="1"/>
              <a:t>Dürer</a:t>
            </a:r>
            <a:r>
              <a:rPr lang="en-US" sz="1400" dirty="0"/>
              <a:t> (1471 – 1528)</a:t>
            </a:r>
          </a:p>
        </p:txBody>
      </p:sp>
      <p:sp>
        <p:nvSpPr>
          <p:cNvPr id="2" name="Slide Number Placeholder 1">
            <a:extLst>
              <a:ext uri="{FF2B5EF4-FFF2-40B4-BE49-F238E27FC236}">
                <a16:creationId xmlns:a16="http://schemas.microsoft.com/office/drawing/2014/main" id="{918F0C8A-ADB2-4494-8687-F79AA7D80D00}"/>
              </a:ext>
            </a:extLst>
          </p:cNvPr>
          <p:cNvSpPr>
            <a:spLocks noGrp="1"/>
          </p:cNvSpPr>
          <p:nvPr>
            <p:ph type="sldNum" sz="quarter" idx="12"/>
          </p:nvPr>
        </p:nvSpPr>
        <p:spPr/>
        <p:txBody>
          <a:bodyPr/>
          <a:lstStyle/>
          <a:p>
            <a:fld id="{0F1DAB9B-F849-4570-8748-D0B3EE71922D}" type="slidenum">
              <a:rPr lang="en-US" smtClean="0"/>
              <a:t>23</a:t>
            </a:fld>
            <a:endParaRPr lang="en-US"/>
          </a:p>
        </p:txBody>
      </p:sp>
    </p:spTree>
    <p:extLst>
      <p:ext uri="{BB962C8B-B14F-4D97-AF65-F5344CB8AC3E}">
        <p14:creationId xmlns:p14="http://schemas.microsoft.com/office/powerpoint/2010/main" val="3796700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F7B8DB-3247-459C-B707-99544AE0903A}"/>
              </a:ext>
            </a:extLst>
          </p:cNvPr>
          <p:cNvSpPr txBox="1"/>
          <p:nvPr/>
        </p:nvSpPr>
        <p:spPr>
          <a:xfrm>
            <a:off x="351084" y="1298460"/>
            <a:ext cx="7282898" cy="4278094"/>
          </a:xfrm>
          <a:prstGeom prst="rect">
            <a:avLst/>
          </a:prstGeom>
          <a:noFill/>
        </p:spPr>
        <p:txBody>
          <a:bodyPr wrap="square" rtlCol="0">
            <a:spAutoFit/>
          </a:bodyPr>
          <a:lstStyle/>
          <a:p>
            <a:pPr algn="just">
              <a:spcBef>
                <a:spcPts val="600"/>
              </a:spcBef>
              <a:spcAft>
                <a:spcPts val="600"/>
              </a:spcAft>
            </a:pPr>
            <a:r>
              <a:rPr lang="en-US" sz="2800" dirty="0"/>
              <a:t>Strong’s G703, arête (</a:t>
            </a:r>
            <a:r>
              <a:rPr lang="en-US" sz="2800" dirty="0" err="1"/>
              <a:t>ar</a:t>
            </a:r>
            <a:r>
              <a:rPr lang="en-US" sz="2800" dirty="0"/>
              <a:t>-et'-ay).  From the same as G730; properly manliness (valor), that is, excellence (intrinsic or attributed): - praise, virtue.</a:t>
            </a:r>
          </a:p>
          <a:p>
            <a:pPr algn="just">
              <a:spcBef>
                <a:spcPts val="600"/>
              </a:spcBef>
              <a:spcAft>
                <a:spcPts val="600"/>
              </a:spcAft>
            </a:pPr>
            <a:endParaRPr lang="en-US" sz="2800" dirty="0"/>
          </a:p>
          <a:p>
            <a:pPr algn="just">
              <a:spcBef>
                <a:spcPts val="600"/>
              </a:spcBef>
              <a:spcAft>
                <a:spcPts val="600"/>
              </a:spcAft>
            </a:pPr>
            <a:r>
              <a:rPr lang="en-US" sz="2800" dirty="0"/>
              <a:t>Thayer Definition of G703: (1) </a:t>
            </a:r>
            <a:r>
              <a:rPr lang="en-US" sz="2800" u="sng" dirty="0"/>
              <a:t>a virtuous course of thought, feeling and action</a:t>
            </a:r>
            <a:r>
              <a:rPr lang="en-US" sz="2800" dirty="0"/>
              <a:t>.  (1a) virtue, moral goodness.  (2) any particular moral excellence, as modesty, purity.</a:t>
            </a:r>
          </a:p>
        </p:txBody>
      </p:sp>
      <p:pic>
        <p:nvPicPr>
          <p:cNvPr id="3074" name="Picture 2">
            <a:extLst>
              <a:ext uri="{FF2B5EF4-FFF2-40B4-BE49-F238E27FC236}">
                <a16:creationId xmlns:a16="http://schemas.microsoft.com/office/drawing/2014/main" id="{6844B0B8-6A42-4DC3-8C93-8491AB362EA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1068" y="693393"/>
            <a:ext cx="3657600" cy="5486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86D752-40BC-42DA-9628-50BE24687BF4}"/>
              </a:ext>
            </a:extLst>
          </p:cNvPr>
          <p:cNvSpPr txBox="1"/>
          <p:nvPr/>
        </p:nvSpPr>
        <p:spPr>
          <a:xfrm>
            <a:off x="7906576" y="6164607"/>
            <a:ext cx="3706583" cy="523220"/>
          </a:xfrm>
          <a:prstGeom prst="rect">
            <a:avLst/>
          </a:prstGeom>
          <a:noFill/>
        </p:spPr>
        <p:txBody>
          <a:bodyPr wrap="square" rtlCol="0">
            <a:spAutoFit/>
          </a:bodyPr>
          <a:lstStyle/>
          <a:p>
            <a:pPr algn="ctr"/>
            <a:r>
              <a:rPr lang="en-US" sz="1400" dirty="0"/>
              <a:t>La </a:t>
            </a:r>
            <a:r>
              <a:rPr lang="en-US" sz="1400" dirty="0" err="1"/>
              <a:t>Prudencia</a:t>
            </a:r>
            <a:endParaRPr lang="en-US" sz="1400" dirty="0"/>
          </a:p>
          <a:p>
            <a:pPr algn="ctr"/>
            <a:r>
              <a:rPr lang="en-US" sz="1400" dirty="0"/>
              <a:t>Albrecht </a:t>
            </a:r>
            <a:r>
              <a:rPr lang="en-US" sz="1400" dirty="0" err="1"/>
              <a:t>Dürer</a:t>
            </a:r>
            <a:r>
              <a:rPr lang="en-US" sz="1400" dirty="0"/>
              <a:t> (1471 – 1528)</a:t>
            </a:r>
          </a:p>
        </p:txBody>
      </p:sp>
      <p:sp>
        <p:nvSpPr>
          <p:cNvPr id="2" name="Slide Number Placeholder 1">
            <a:extLst>
              <a:ext uri="{FF2B5EF4-FFF2-40B4-BE49-F238E27FC236}">
                <a16:creationId xmlns:a16="http://schemas.microsoft.com/office/drawing/2014/main" id="{169DEA5F-E1D1-448E-AB93-FD423ADA916C}"/>
              </a:ext>
            </a:extLst>
          </p:cNvPr>
          <p:cNvSpPr>
            <a:spLocks noGrp="1"/>
          </p:cNvSpPr>
          <p:nvPr>
            <p:ph type="sldNum" sz="quarter" idx="12"/>
          </p:nvPr>
        </p:nvSpPr>
        <p:spPr/>
        <p:txBody>
          <a:bodyPr/>
          <a:lstStyle/>
          <a:p>
            <a:fld id="{0F1DAB9B-F849-4570-8748-D0B3EE71922D}" type="slidenum">
              <a:rPr lang="en-US" smtClean="0"/>
              <a:t>24</a:t>
            </a:fld>
            <a:endParaRPr lang="en-US"/>
          </a:p>
        </p:txBody>
      </p:sp>
    </p:spTree>
    <p:extLst>
      <p:ext uri="{BB962C8B-B14F-4D97-AF65-F5344CB8AC3E}">
        <p14:creationId xmlns:p14="http://schemas.microsoft.com/office/powerpoint/2010/main" val="2692497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844B0B8-6A42-4DC3-8C93-8491AB362EA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1068" y="693393"/>
            <a:ext cx="3657600" cy="5486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86D752-40BC-42DA-9628-50BE24687BF4}"/>
              </a:ext>
            </a:extLst>
          </p:cNvPr>
          <p:cNvSpPr txBox="1"/>
          <p:nvPr/>
        </p:nvSpPr>
        <p:spPr>
          <a:xfrm>
            <a:off x="7906576" y="6164607"/>
            <a:ext cx="3706583" cy="523220"/>
          </a:xfrm>
          <a:prstGeom prst="rect">
            <a:avLst/>
          </a:prstGeom>
          <a:noFill/>
        </p:spPr>
        <p:txBody>
          <a:bodyPr wrap="square" rtlCol="0">
            <a:spAutoFit/>
          </a:bodyPr>
          <a:lstStyle/>
          <a:p>
            <a:pPr algn="ctr"/>
            <a:r>
              <a:rPr lang="en-US" sz="1400" dirty="0"/>
              <a:t>La </a:t>
            </a:r>
            <a:r>
              <a:rPr lang="en-US" sz="1400" dirty="0" err="1"/>
              <a:t>Prudencia</a:t>
            </a:r>
            <a:endParaRPr lang="en-US" sz="1400" dirty="0"/>
          </a:p>
          <a:p>
            <a:pPr algn="ctr"/>
            <a:r>
              <a:rPr lang="en-US" sz="1400" dirty="0"/>
              <a:t>Albrecht </a:t>
            </a:r>
            <a:r>
              <a:rPr lang="en-US" sz="1400" dirty="0" err="1"/>
              <a:t>Dürer</a:t>
            </a:r>
            <a:r>
              <a:rPr lang="en-US" sz="1400" dirty="0"/>
              <a:t> (1471 – 1528)</a:t>
            </a:r>
          </a:p>
        </p:txBody>
      </p:sp>
      <p:sp>
        <p:nvSpPr>
          <p:cNvPr id="5" name="TextBox 4">
            <a:extLst>
              <a:ext uri="{FF2B5EF4-FFF2-40B4-BE49-F238E27FC236}">
                <a16:creationId xmlns:a16="http://schemas.microsoft.com/office/drawing/2014/main" id="{5B452961-6BF2-4A9B-A904-8A916F97716A}"/>
              </a:ext>
            </a:extLst>
          </p:cNvPr>
          <p:cNvSpPr txBox="1"/>
          <p:nvPr/>
        </p:nvSpPr>
        <p:spPr>
          <a:xfrm>
            <a:off x="615194" y="1006679"/>
            <a:ext cx="6859398" cy="4832092"/>
          </a:xfrm>
          <a:prstGeom prst="rect">
            <a:avLst/>
          </a:prstGeom>
          <a:noFill/>
          <a:ln w="19050">
            <a:solidFill>
              <a:srgbClr val="008000"/>
            </a:solidFill>
          </a:ln>
        </p:spPr>
        <p:txBody>
          <a:bodyPr wrap="square" rtlCol="0">
            <a:spAutoFit/>
          </a:bodyPr>
          <a:lstStyle/>
          <a:p>
            <a:pPr algn="just">
              <a:spcBef>
                <a:spcPts val="600"/>
              </a:spcBef>
              <a:spcAft>
                <a:spcPts val="600"/>
              </a:spcAft>
            </a:pPr>
            <a:r>
              <a:rPr lang="en-US" sz="2800" dirty="0">
                <a:latin typeface="Perpetua" panose="02020502060401020303" pitchFamily="18" charset="0"/>
              </a:rPr>
              <a:t>… Am I endeavoring to lead a virtuous life?  This, to the child of God, consecrated to be a living sacrifice, implies much more than merely abstaining from evil.  It implies living truthfully, that is, true to his covenant, which to </a:t>
            </a:r>
            <a:r>
              <a:rPr lang="en-US" sz="2800" dirty="0" err="1">
                <a:latin typeface="Perpetua" panose="02020502060401020303" pitchFamily="18" charset="0"/>
              </a:rPr>
              <a:t>wilfully</a:t>
            </a:r>
            <a:r>
              <a:rPr lang="en-US" sz="2800" dirty="0">
                <a:latin typeface="Perpetua" panose="02020502060401020303" pitchFamily="18" charset="0"/>
              </a:rPr>
              <a:t> violate would be equivalent to swearing falsely.  It is fortitude, strength of character in righteousness.  </a:t>
            </a:r>
            <a:r>
              <a:rPr lang="en-US" sz="2800" u="sng" dirty="0">
                <a:latin typeface="Perpetua" panose="02020502060401020303" pitchFamily="18" charset="0"/>
              </a:rPr>
              <a:t>It implies the cultivation of the strictest integrity in our dealings, both with God and with our fellowmen</a:t>
            </a:r>
            <a:r>
              <a:rPr lang="en-US" sz="2800" dirty="0">
                <a:latin typeface="Perpetua" panose="02020502060401020303" pitchFamily="18" charset="0"/>
              </a:rPr>
              <a:t>, scrupulous honesty, justice and truth being the only standards. (R4808.12)</a:t>
            </a:r>
          </a:p>
        </p:txBody>
      </p:sp>
      <p:sp>
        <p:nvSpPr>
          <p:cNvPr id="2" name="Slide Number Placeholder 1">
            <a:extLst>
              <a:ext uri="{FF2B5EF4-FFF2-40B4-BE49-F238E27FC236}">
                <a16:creationId xmlns:a16="http://schemas.microsoft.com/office/drawing/2014/main" id="{22C3E6C1-57B7-481A-8411-0C3B6564C411}"/>
              </a:ext>
            </a:extLst>
          </p:cNvPr>
          <p:cNvSpPr>
            <a:spLocks noGrp="1"/>
          </p:cNvSpPr>
          <p:nvPr>
            <p:ph type="sldNum" sz="quarter" idx="12"/>
          </p:nvPr>
        </p:nvSpPr>
        <p:spPr/>
        <p:txBody>
          <a:bodyPr/>
          <a:lstStyle/>
          <a:p>
            <a:fld id="{0F1DAB9B-F849-4570-8748-D0B3EE71922D}" type="slidenum">
              <a:rPr lang="en-US" smtClean="0"/>
              <a:t>25</a:t>
            </a:fld>
            <a:endParaRPr lang="en-US"/>
          </a:p>
        </p:txBody>
      </p:sp>
    </p:spTree>
    <p:extLst>
      <p:ext uri="{BB962C8B-B14F-4D97-AF65-F5344CB8AC3E}">
        <p14:creationId xmlns:p14="http://schemas.microsoft.com/office/powerpoint/2010/main" val="4160359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F7B8DB-3247-459C-B707-99544AE0903A}"/>
              </a:ext>
            </a:extLst>
          </p:cNvPr>
          <p:cNvSpPr txBox="1"/>
          <p:nvPr/>
        </p:nvSpPr>
        <p:spPr>
          <a:xfrm>
            <a:off x="351084" y="937733"/>
            <a:ext cx="7031422" cy="4985980"/>
          </a:xfrm>
          <a:prstGeom prst="rect">
            <a:avLst/>
          </a:prstGeom>
          <a:noFill/>
        </p:spPr>
        <p:txBody>
          <a:bodyPr wrap="square" rtlCol="0">
            <a:spAutoFit/>
          </a:bodyPr>
          <a:lstStyle/>
          <a:p>
            <a:pPr algn="just">
              <a:spcBef>
                <a:spcPts val="600"/>
              </a:spcBef>
              <a:spcAft>
                <a:spcPts val="600"/>
              </a:spcAft>
            </a:pPr>
            <a:r>
              <a:rPr lang="en-US" sz="2800" b="1" dirty="0">
                <a:latin typeface="Papyrus" panose="03070502060502030205" pitchFamily="66" charset="0"/>
              </a:rPr>
              <a:t>LORD, who shall abide in thy tabernacle? who shall dwell in thy holy hill? He that walketh uprightly, and worketh righteousness, and </a:t>
            </a:r>
            <a:r>
              <a:rPr lang="en-US" sz="2800" b="1" dirty="0" err="1">
                <a:latin typeface="Papyrus" panose="03070502060502030205" pitchFamily="66" charset="0"/>
              </a:rPr>
              <a:t>speaketh</a:t>
            </a:r>
            <a:r>
              <a:rPr lang="en-US" sz="2800" b="1" dirty="0">
                <a:latin typeface="Papyrus" panose="03070502060502030205" pitchFamily="66" charset="0"/>
              </a:rPr>
              <a:t> the truth in his heart. He that </a:t>
            </a:r>
            <a:r>
              <a:rPr lang="en-US" sz="2800" b="1" dirty="0" err="1">
                <a:latin typeface="Papyrus" panose="03070502060502030205" pitchFamily="66" charset="0"/>
              </a:rPr>
              <a:t>backbiteth</a:t>
            </a:r>
            <a:r>
              <a:rPr lang="en-US" sz="2800" b="1" dirty="0">
                <a:latin typeface="Papyrus" panose="03070502060502030205" pitchFamily="66" charset="0"/>
              </a:rPr>
              <a:t> not with his tongue, nor doeth evil to his </a:t>
            </a:r>
            <a:r>
              <a:rPr lang="en-US" sz="2800" b="1" dirty="0" err="1">
                <a:latin typeface="Papyrus" panose="03070502060502030205" pitchFamily="66" charset="0"/>
              </a:rPr>
              <a:t>neighbour</a:t>
            </a:r>
            <a:r>
              <a:rPr lang="en-US" sz="2800" b="1" dirty="0">
                <a:latin typeface="Papyrus" panose="03070502060502030205" pitchFamily="66" charset="0"/>
              </a:rPr>
              <a:t>, nor taketh up a reproach against his </a:t>
            </a:r>
            <a:r>
              <a:rPr lang="en-US" sz="2800" b="1" dirty="0" err="1">
                <a:latin typeface="Papyrus" panose="03070502060502030205" pitchFamily="66" charset="0"/>
              </a:rPr>
              <a:t>neighbour</a:t>
            </a:r>
            <a:r>
              <a:rPr lang="en-US" sz="2800" b="1" dirty="0">
                <a:latin typeface="Papyrus" panose="03070502060502030205" pitchFamily="66" charset="0"/>
              </a:rPr>
              <a:t>. In whose eyes a vile person is contemned; but he </a:t>
            </a:r>
            <a:r>
              <a:rPr lang="en-US" sz="2800" b="1" dirty="0" err="1">
                <a:latin typeface="Papyrus" panose="03070502060502030205" pitchFamily="66" charset="0"/>
              </a:rPr>
              <a:t>honoureth</a:t>
            </a:r>
            <a:r>
              <a:rPr lang="en-US" sz="2800" b="1" dirty="0">
                <a:latin typeface="Papyrus" panose="03070502060502030205" pitchFamily="66" charset="0"/>
              </a:rPr>
              <a:t> them that fear the LORD. He that </a:t>
            </a:r>
            <a:r>
              <a:rPr lang="en-US" sz="2800" b="1" dirty="0" err="1">
                <a:latin typeface="Papyrus" panose="03070502060502030205" pitchFamily="66" charset="0"/>
              </a:rPr>
              <a:t>sweareth</a:t>
            </a:r>
            <a:r>
              <a:rPr lang="en-US" sz="2800" b="1" dirty="0">
                <a:latin typeface="Papyrus" panose="03070502060502030205" pitchFamily="66" charset="0"/>
              </a:rPr>
              <a:t> to his own hurt, and </a:t>
            </a:r>
            <a:r>
              <a:rPr lang="en-US" sz="2800" b="1" dirty="0" err="1">
                <a:latin typeface="Papyrus" panose="03070502060502030205" pitchFamily="66" charset="0"/>
              </a:rPr>
              <a:t>changeth</a:t>
            </a:r>
            <a:r>
              <a:rPr lang="en-US" sz="2800" b="1" dirty="0">
                <a:latin typeface="Papyrus" panose="03070502060502030205" pitchFamily="66" charset="0"/>
              </a:rPr>
              <a:t> not.</a:t>
            </a:r>
          </a:p>
          <a:p>
            <a:pPr algn="r">
              <a:spcBef>
                <a:spcPts val="600"/>
              </a:spcBef>
              <a:spcAft>
                <a:spcPts val="600"/>
              </a:spcAft>
            </a:pPr>
            <a:r>
              <a:rPr lang="en-US" sz="2800" b="1" dirty="0">
                <a:latin typeface="Papyrus" panose="03070502060502030205" pitchFamily="66" charset="0"/>
              </a:rPr>
              <a:t>Psalms 15:1-4 KJV</a:t>
            </a:r>
          </a:p>
        </p:txBody>
      </p:sp>
      <p:pic>
        <p:nvPicPr>
          <p:cNvPr id="3074" name="Picture 2">
            <a:extLst>
              <a:ext uri="{FF2B5EF4-FFF2-40B4-BE49-F238E27FC236}">
                <a16:creationId xmlns:a16="http://schemas.microsoft.com/office/drawing/2014/main" id="{6844B0B8-6A42-4DC3-8C93-8491AB362EA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1068" y="693393"/>
            <a:ext cx="3657600" cy="5486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86D752-40BC-42DA-9628-50BE24687BF4}"/>
              </a:ext>
            </a:extLst>
          </p:cNvPr>
          <p:cNvSpPr txBox="1"/>
          <p:nvPr/>
        </p:nvSpPr>
        <p:spPr>
          <a:xfrm>
            <a:off x="7906576" y="6164607"/>
            <a:ext cx="3706583" cy="523220"/>
          </a:xfrm>
          <a:prstGeom prst="rect">
            <a:avLst/>
          </a:prstGeom>
          <a:noFill/>
        </p:spPr>
        <p:txBody>
          <a:bodyPr wrap="square" rtlCol="0">
            <a:spAutoFit/>
          </a:bodyPr>
          <a:lstStyle/>
          <a:p>
            <a:pPr algn="ctr"/>
            <a:r>
              <a:rPr lang="en-US" sz="1400" dirty="0"/>
              <a:t>La </a:t>
            </a:r>
            <a:r>
              <a:rPr lang="en-US" sz="1400" dirty="0" err="1"/>
              <a:t>Prudencia</a:t>
            </a:r>
            <a:endParaRPr lang="en-US" sz="1400" dirty="0"/>
          </a:p>
          <a:p>
            <a:pPr algn="ctr"/>
            <a:r>
              <a:rPr lang="en-US" sz="1400" dirty="0"/>
              <a:t>Albrecht </a:t>
            </a:r>
            <a:r>
              <a:rPr lang="en-US" sz="1400" dirty="0" err="1"/>
              <a:t>Dürer</a:t>
            </a:r>
            <a:r>
              <a:rPr lang="en-US" sz="1400" dirty="0"/>
              <a:t> (1471 – 1528)</a:t>
            </a:r>
          </a:p>
        </p:txBody>
      </p:sp>
      <p:sp>
        <p:nvSpPr>
          <p:cNvPr id="2" name="Slide Number Placeholder 1">
            <a:extLst>
              <a:ext uri="{FF2B5EF4-FFF2-40B4-BE49-F238E27FC236}">
                <a16:creationId xmlns:a16="http://schemas.microsoft.com/office/drawing/2014/main" id="{65FE1D30-A0F9-4630-8A96-83FF3CCBB086}"/>
              </a:ext>
            </a:extLst>
          </p:cNvPr>
          <p:cNvSpPr>
            <a:spLocks noGrp="1"/>
          </p:cNvSpPr>
          <p:nvPr>
            <p:ph type="sldNum" sz="quarter" idx="12"/>
          </p:nvPr>
        </p:nvSpPr>
        <p:spPr/>
        <p:txBody>
          <a:bodyPr/>
          <a:lstStyle/>
          <a:p>
            <a:fld id="{0F1DAB9B-F849-4570-8748-D0B3EE71922D}" type="slidenum">
              <a:rPr lang="en-US" smtClean="0"/>
              <a:t>26</a:t>
            </a:fld>
            <a:endParaRPr lang="en-US"/>
          </a:p>
        </p:txBody>
      </p:sp>
    </p:spTree>
    <p:extLst>
      <p:ext uri="{BB962C8B-B14F-4D97-AF65-F5344CB8AC3E}">
        <p14:creationId xmlns:p14="http://schemas.microsoft.com/office/powerpoint/2010/main" val="2619911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F7B8DB-3247-459C-B707-99544AE0903A}"/>
              </a:ext>
            </a:extLst>
          </p:cNvPr>
          <p:cNvSpPr txBox="1"/>
          <p:nvPr/>
        </p:nvSpPr>
        <p:spPr>
          <a:xfrm>
            <a:off x="376251" y="2438305"/>
            <a:ext cx="7031422" cy="1969770"/>
          </a:xfrm>
          <a:prstGeom prst="rect">
            <a:avLst/>
          </a:prstGeom>
          <a:noFill/>
        </p:spPr>
        <p:txBody>
          <a:bodyPr wrap="square" rtlCol="0">
            <a:spAutoFit/>
          </a:bodyPr>
          <a:lstStyle/>
          <a:p>
            <a:pPr algn="just">
              <a:spcBef>
                <a:spcPts val="600"/>
              </a:spcBef>
              <a:spcAft>
                <a:spcPts val="600"/>
              </a:spcAft>
            </a:pPr>
            <a:r>
              <a:rPr lang="en-US" sz="2800" b="1" u="sng" dirty="0">
                <a:latin typeface="Papyrus" panose="03070502060502030205" pitchFamily="66" charset="0"/>
              </a:rPr>
              <a:t>The integrity of the upright shall guide them</a:t>
            </a:r>
            <a:r>
              <a:rPr lang="en-US" sz="2800" b="1" dirty="0">
                <a:latin typeface="Papyrus" panose="03070502060502030205" pitchFamily="66" charset="0"/>
              </a:rPr>
              <a:t>: but the perverseness of transgressors shall destroy them.</a:t>
            </a:r>
          </a:p>
          <a:p>
            <a:pPr algn="r">
              <a:spcBef>
                <a:spcPts val="600"/>
              </a:spcBef>
              <a:spcAft>
                <a:spcPts val="600"/>
              </a:spcAft>
            </a:pPr>
            <a:r>
              <a:rPr lang="en-US" sz="2800" b="1" dirty="0">
                <a:latin typeface="Papyrus" panose="03070502060502030205" pitchFamily="66" charset="0"/>
              </a:rPr>
              <a:t>Proverbs 11:3 KJV</a:t>
            </a:r>
          </a:p>
        </p:txBody>
      </p:sp>
      <p:pic>
        <p:nvPicPr>
          <p:cNvPr id="3074" name="Picture 2">
            <a:extLst>
              <a:ext uri="{FF2B5EF4-FFF2-40B4-BE49-F238E27FC236}">
                <a16:creationId xmlns:a16="http://schemas.microsoft.com/office/drawing/2014/main" id="{6844B0B8-6A42-4DC3-8C93-8491AB362EA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1068" y="693393"/>
            <a:ext cx="3657600" cy="5486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86D752-40BC-42DA-9628-50BE24687BF4}"/>
              </a:ext>
            </a:extLst>
          </p:cNvPr>
          <p:cNvSpPr txBox="1"/>
          <p:nvPr/>
        </p:nvSpPr>
        <p:spPr>
          <a:xfrm>
            <a:off x="7906576" y="6164607"/>
            <a:ext cx="3706583" cy="523220"/>
          </a:xfrm>
          <a:prstGeom prst="rect">
            <a:avLst/>
          </a:prstGeom>
          <a:noFill/>
        </p:spPr>
        <p:txBody>
          <a:bodyPr wrap="square" rtlCol="0">
            <a:spAutoFit/>
          </a:bodyPr>
          <a:lstStyle/>
          <a:p>
            <a:pPr algn="ctr"/>
            <a:r>
              <a:rPr lang="en-US" sz="1400" dirty="0"/>
              <a:t>La </a:t>
            </a:r>
            <a:r>
              <a:rPr lang="en-US" sz="1400" dirty="0" err="1"/>
              <a:t>Prudencia</a:t>
            </a:r>
            <a:endParaRPr lang="en-US" sz="1400" dirty="0"/>
          </a:p>
          <a:p>
            <a:pPr algn="ctr"/>
            <a:r>
              <a:rPr lang="en-US" sz="1400" dirty="0"/>
              <a:t>Albrecht </a:t>
            </a:r>
            <a:r>
              <a:rPr lang="en-US" sz="1400" dirty="0" err="1"/>
              <a:t>Dürer</a:t>
            </a:r>
            <a:r>
              <a:rPr lang="en-US" sz="1400" dirty="0"/>
              <a:t> (1471 – 1528)</a:t>
            </a:r>
          </a:p>
        </p:txBody>
      </p:sp>
      <p:sp>
        <p:nvSpPr>
          <p:cNvPr id="2" name="Slide Number Placeholder 1">
            <a:extLst>
              <a:ext uri="{FF2B5EF4-FFF2-40B4-BE49-F238E27FC236}">
                <a16:creationId xmlns:a16="http://schemas.microsoft.com/office/drawing/2014/main" id="{2DF6B5A4-69C2-4D15-BFE7-166E89AB20D9}"/>
              </a:ext>
            </a:extLst>
          </p:cNvPr>
          <p:cNvSpPr>
            <a:spLocks noGrp="1"/>
          </p:cNvSpPr>
          <p:nvPr>
            <p:ph type="sldNum" sz="quarter" idx="12"/>
          </p:nvPr>
        </p:nvSpPr>
        <p:spPr/>
        <p:txBody>
          <a:bodyPr/>
          <a:lstStyle/>
          <a:p>
            <a:fld id="{0F1DAB9B-F849-4570-8748-D0B3EE71922D}" type="slidenum">
              <a:rPr lang="en-US" smtClean="0"/>
              <a:t>27</a:t>
            </a:fld>
            <a:endParaRPr lang="en-US"/>
          </a:p>
        </p:txBody>
      </p:sp>
    </p:spTree>
    <p:extLst>
      <p:ext uri="{BB962C8B-B14F-4D97-AF65-F5344CB8AC3E}">
        <p14:creationId xmlns:p14="http://schemas.microsoft.com/office/powerpoint/2010/main" val="421369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F7B8DB-3247-459C-B707-99544AE0903A}"/>
              </a:ext>
            </a:extLst>
          </p:cNvPr>
          <p:cNvSpPr txBox="1"/>
          <p:nvPr/>
        </p:nvSpPr>
        <p:spPr>
          <a:xfrm>
            <a:off x="351084" y="1810189"/>
            <a:ext cx="7031422" cy="3262432"/>
          </a:xfrm>
          <a:prstGeom prst="rect">
            <a:avLst/>
          </a:prstGeom>
          <a:noFill/>
        </p:spPr>
        <p:txBody>
          <a:bodyPr wrap="square" rtlCol="0">
            <a:spAutoFit/>
          </a:bodyPr>
          <a:lstStyle/>
          <a:p>
            <a:pPr algn="just">
              <a:spcBef>
                <a:spcPts val="600"/>
              </a:spcBef>
              <a:spcAft>
                <a:spcPts val="600"/>
              </a:spcAft>
            </a:pPr>
            <a:r>
              <a:rPr lang="en-US" sz="2800" b="1" dirty="0">
                <a:latin typeface="Papyrus" panose="03070502060502030205" pitchFamily="66" charset="0"/>
              </a:rPr>
              <a:t>And beside this, giving all diligence, add to your faith virtue; and to virtue </a:t>
            </a:r>
            <a:r>
              <a:rPr lang="en-US" sz="2800" b="1" u="sng" dirty="0">
                <a:latin typeface="Papyrus" panose="03070502060502030205" pitchFamily="66" charset="0"/>
              </a:rPr>
              <a:t>knowledge</a:t>
            </a:r>
            <a:r>
              <a:rPr lang="en-US" sz="2800" b="1" dirty="0">
                <a:latin typeface="Papyrus" panose="03070502060502030205" pitchFamily="66" charset="0"/>
              </a:rPr>
              <a:t>; And to knowledge temperance; and to temperance patience; and to patience godliness; And to godliness brotherly kindness; and to brotherly kindness charity.</a:t>
            </a:r>
          </a:p>
          <a:p>
            <a:pPr algn="r">
              <a:spcBef>
                <a:spcPts val="600"/>
              </a:spcBef>
              <a:spcAft>
                <a:spcPts val="600"/>
              </a:spcAft>
            </a:pPr>
            <a:r>
              <a:rPr lang="en-US" sz="2800" b="1" dirty="0">
                <a:latin typeface="Papyrus" panose="03070502060502030205" pitchFamily="66" charset="0"/>
              </a:rPr>
              <a:t>2 Peter 1:5-7 KJV</a:t>
            </a:r>
          </a:p>
        </p:txBody>
      </p:sp>
      <p:pic>
        <p:nvPicPr>
          <p:cNvPr id="6146" name="Picture 2" descr="Solomon writing Proverbs (Gustave Doré) | Gustave dore, God art, Art">
            <a:extLst>
              <a:ext uri="{FF2B5EF4-FFF2-40B4-BE49-F238E27FC236}">
                <a16:creationId xmlns:a16="http://schemas.microsoft.com/office/drawing/2014/main" id="{9030436F-96F2-4103-A25E-D985A6B20C16}"/>
              </a:ext>
            </a:extLst>
          </p:cNvPr>
          <p:cNvPicPr>
            <a:picLocks noChangeArrowheads="1"/>
          </p:cNvPicPr>
          <p:nvPr/>
        </p:nvPicPr>
        <p:blipFill rotWithShape="1">
          <a:blip r:embed="rId2">
            <a:extLst>
              <a:ext uri="{28A0092B-C50C-407E-A947-70E740481C1C}">
                <a14:useLocalDpi xmlns:a14="http://schemas.microsoft.com/office/drawing/2010/main" val="0"/>
              </a:ext>
            </a:extLst>
          </a:blip>
          <a:srcRect l="4472" r="12163"/>
          <a:stretch/>
        </p:blipFill>
        <p:spPr bwMode="auto">
          <a:xfrm>
            <a:off x="7886322" y="685800"/>
            <a:ext cx="3706582"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29BAE3-F2D3-44F8-9D25-C28E403AC85F}"/>
              </a:ext>
            </a:extLst>
          </p:cNvPr>
          <p:cNvSpPr txBox="1"/>
          <p:nvPr/>
        </p:nvSpPr>
        <p:spPr>
          <a:xfrm>
            <a:off x="7886320" y="6149131"/>
            <a:ext cx="3706583" cy="523220"/>
          </a:xfrm>
          <a:prstGeom prst="rect">
            <a:avLst/>
          </a:prstGeom>
          <a:noFill/>
        </p:spPr>
        <p:txBody>
          <a:bodyPr wrap="square" rtlCol="0">
            <a:spAutoFit/>
          </a:bodyPr>
          <a:lstStyle/>
          <a:p>
            <a:pPr algn="ctr"/>
            <a:r>
              <a:rPr lang="en-US" sz="1400" dirty="0"/>
              <a:t>Solomon Writing Proverbs</a:t>
            </a:r>
          </a:p>
          <a:p>
            <a:pPr algn="ctr"/>
            <a:r>
              <a:rPr lang="en-US" sz="1400" dirty="0"/>
              <a:t>Gustave </a:t>
            </a:r>
            <a:r>
              <a:rPr lang="en-US" sz="1400" dirty="0" err="1"/>
              <a:t>Doré</a:t>
            </a:r>
            <a:r>
              <a:rPr lang="en-US" sz="1400" dirty="0"/>
              <a:t> (1832 – 1883)</a:t>
            </a:r>
          </a:p>
        </p:txBody>
      </p:sp>
      <p:sp>
        <p:nvSpPr>
          <p:cNvPr id="2" name="Slide Number Placeholder 1">
            <a:extLst>
              <a:ext uri="{FF2B5EF4-FFF2-40B4-BE49-F238E27FC236}">
                <a16:creationId xmlns:a16="http://schemas.microsoft.com/office/drawing/2014/main" id="{1A92CDFA-0975-4D1D-A839-6096DBEB7C15}"/>
              </a:ext>
            </a:extLst>
          </p:cNvPr>
          <p:cNvSpPr>
            <a:spLocks noGrp="1"/>
          </p:cNvSpPr>
          <p:nvPr>
            <p:ph type="sldNum" sz="quarter" idx="12"/>
          </p:nvPr>
        </p:nvSpPr>
        <p:spPr/>
        <p:txBody>
          <a:bodyPr/>
          <a:lstStyle/>
          <a:p>
            <a:fld id="{0F1DAB9B-F849-4570-8748-D0B3EE71922D}" type="slidenum">
              <a:rPr lang="en-US" smtClean="0"/>
              <a:t>28</a:t>
            </a:fld>
            <a:endParaRPr lang="en-US"/>
          </a:p>
        </p:txBody>
      </p:sp>
    </p:spTree>
    <p:extLst>
      <p:ext uri="{BB962C8B-B14F-4D97-AF65-F5344CB8AC3E}">
        <p14:creationId xmlns:p14="http://schemas.microsoft.com/office/powerpoint/2010/main" val="2784730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F7B8DB-3247-459C-B707-99544AE0903A}"/>
              </a:ext>
            </a:extLst>
          </p:cNvPr>
          <p:cNvSpPr txBox="1"/>
          <p:nvPr/>
        </p:nvSpPr>
        <p:spPr>
          <a:xfrm>
            <a:off x="351084" y="2447753"/>
            <a:ext cx="7031422" cy="1969770"/>
          </a:xfrm>
          <a:prstGeom prst="rect">
            <a:avLst/>
          </a:prstGeom>
          <a:noFill/>
        </p:spPr>
        <p:txBody>
          <a:bodyPr wrap="square" rtlCol="0">
            <a:spAutoFit/>
          </a:bodyPr>
          <a:lstStyle/>
          <a:p>
            <a:pPr algn="just">
              <a:spcBef>
                <a:spcPts val="600"/>
              </a:spcBef>
              <a:spcAft>
                <a:spcPts val="600"/>
              </a:spcAft>
            </a:pPr>
            <a:r>
              <a:rPr lang="en-US" sz="2800" b="1" dirty="0">
                <a:latin typeface="Papyrus" panose="03070502060502030205" pitchFamily="66" charset="0"/>
              </a:rPr>
              <a:t>And this is life eternal, </a:t>
            </a:r>
            <a:r>
              <a:rPr lang="en-US" sz="2800" b="1" u="sng" dirty="0">
                <a:latin typeface="Papyrus" panose="03070502060502030205" pitchFamily="66" charset="0"/>
              </a:rPr>
              <a:t>that they might know thee</a:t>
            </a:r>
            <a:r>
              <a:rPr lang="en-US" sz="2800" b="1" dirty="0">
                <a:latin typeface="Papyrus" panose="03070502060502030205" pitchFamily="66" charset="0"/>
              </a:rPr>
              <a:t> the only true God, and Jesus Christ, whom thou hast sent.</a:t>
            </a:r>
          </a:p>
          <a:p>
            <a:pPr algn="r">
              <a:spcBef>
                <a:spcPts val="600"/>
              </a:spcBef>
              <a:spcAft>
                <a:spcPts val="600"/>
              </a:spcAft>
            </a:pPr>
            <a:r>
              <a:rPr lang="en-US" sz="2800" b="1" dirty="0">
                <a:latin typeface="Papyrus" panose="03070502060502030205" pitchFamily="66" charset="0"/>
              </a:rPr>
              <a:t>John 17:3 KJV</a:t>
            </a:r>
          </a:p>
        </p:txBody>
      </p:sp>
      <p:pic>
        <p:nvPicPr>
          <p:cNvPr id="6146" name="Picture 2" descr="Solomon writing Proverbs (Gustave Doré) | Gustave dore, God art, Art">
            <a:extLst>
              <a:ext uri="{FF2B5EF4-FFF2-40B4-BE49-F238E27FC236}">
                <a16:creationId xmlns:a16="http://schemas.microsoft.com/office/drawing/2014/main" id="{9030436F-96F2-4103-A25E-D985A6B20C16}"/>
              </a:ext>
            </a:extLst>
          </p:cNvPr>
          <p:cNvPicPr>
            <a:picLocks noChangeArrowheads="1"/>
          </p:cNvPicPr>
          <p:nvPr/>
        </p:nvPicPr>
        <p:blipFill rotWithShape="1">
          <a:blip r:embed="rId2">
            <a:extLst>
              <a:ext uri="{28A0092B-C50C-407E-A947-70E740481C1C}">
                <a14:useLocalDpi xmlns:a14="http://schemas.microsoft.com/office/drawing/2010/main" val="0"/>
              </a:ext>
            </a:extLst>
          </a:blip>
          <a:srcRect l="4472" r="12163"/>
          <a:stretch/>
        </p:blipFill>
        <p:spPr bwMode="auto">
          <a:xfrm>
            <a:off x="7886322" y="685800"/>
            <a:ext cx="3706582"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29BAE3-F2D3-44F8-9D25-C28E403AC85F}"/>
              </a:ext>
            </a:extLst>
          </p:cNvPr>
          <p:cNvSpPr txBox="1"/>
          <p:nvPr/>
        </p:nvSpPr>
        <p:spPr>
          <a:xfrm>
            <a:off x="7886320" y="6149131"/>
            <a:ext cx="3706583" cy="523220"/>
          </a:xfrm>
          <a:prstGeom prst="rect">
            <a:avLst/>
          </a:prstGeom>
          <a:noFill/>
        </p:spPr>
        <p:txBody>
          <a:bodyPr wrap="square" rtlCol="0">
            <a:spAutoFit/>
          </a:bodyPr>
          <a:lstStyle/>
          <a:p>
            <a:pPr algn="ctr"/>
            <a:r>
              <a:rPr lang="en-US" sz="1400" dirty="0"/>
              <a:t>Solomon Writing Proverbs</a:t>
            </a:r>
          </a:p>
          <a:p>
            <a:pPr algn="ctr"/>
            <a:r>
              <a:rPr lang="en-US" sz="1400" dirty="0"/>
              <a:t>Gustave </a:t>
            </a:r>
            <a:r>
              <a:rPr lang="en-US" sz="1400" dirty="0" err="1"/>
              <a:t>Doré</a:t>
            </a:r>
            <a:r>
              <a:rPr lang="en-US" sz="1400" dirty="0"/>
              <a:t> (1832 – 1883)</a:t>
            </a:r>
          </a:p>
        </p:txBody>
      </p:sp>
      <p:sp>
        <p:nvSpPr>
          <p:cNvPr id="2" name="Slide Number Placeholder 1">
            <a:extLst>
              <a:ext uri="{FF2B5EF4-FFF2-40B4-BE49-F238E27FC236}">
                <a16:creationId xmlns:a16="http://schemas.microsoft.com/office/drawing/2014/main" id="{03210476-96FF-4445-92A5-25FB499B0495}"/>
              </a:ext>
            </a:extLst>
          </p:cNvPr>
          <p:cNvSpPr>
            <a:spLocks noGrp="1"/>
          </p:cNvSpPr>
          <p:nvPr>
            <p:ph type="sldNum" sz="quarter" idx="12"/>
          </p:nvPr>
        </p:nvSpPr>
        <p:spPr/>
        <p:txBody>
          <a:bodyPr/>
          <a:lstStyle/>
          <a:p>
            <a:fld id="{0F1DAB9B-F849-4570-8748-D0B3EE71922D}" type="slidenum">
              <a:rPr lang="en-US" smtClean="0"/>
              <a:t>29</a:t>
            </a:fld>
            <a:endParaRPr lang="en-US"/>
          </a:p>
        </p:txBody>
      </p:sp>
    </p:spTree>
    <p:extLst>
      <p:ext uri="{BB962C8B-B14F-4D97-AF65-F5344CB8AC3E}">
        <p14:creationId xmlns:p14="http://schemas.microsoft.com/office/powerpoint/2010/main" val="2057106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83BA86-1412-4C39-BC33-C54440CC9AF1}"/>
              </a:ext>
            </a:extLst>
          </p:cNvPr>
          <p:cNvSpPr txBox="1"/>
          <p:nvPr/>
        </p:nvSpPr>
        <p:spPr>
          <a:xfrm>
            <a:off x="615193" y="1233182"/>
            <a:ext cx="10961613" cy="4401205"/>
          </a:xfrm>
          <a:prstGeom prst="rect">
            <a:avLst/>
          </a:prstGeom>
          <a:noFill/>
          <a:ln w="19050">
            <a:solidFill>
              <a:srgbClr val="008000"/>
            </a:solidFill>
          </a:ln>
        </p:spPr>
        <p:txBody>
          <a:bodyPr wrap="square" rtlCol="0">
            <a:spAutoFit/>
          </a:bodyPr>
          <a:lstStyle/>
          <a:p>
            <a:pPr algn="just">
              <a:spcBef>
                <a:spcPts val="600"/>
              </a:spcBef>
              <a:spcAft>
                <a:spcPts val="600"/>
              </a:spcAft>
            </a:pPr>
            <a:r>
              <a:rPr lang="en-US" sz="2800" dirty="0">
                <a:latin typeface="Perpetua" panose="02020502060401020303" pitchFamily="18" charset="0"/>
              </a:rPr>
              <a:t>There is no standstill for the New Creature.  He must go on and reach a certain standard of perfection, else he cannot be counted in as one of the Kingdom class.  The Apostle does indeed speak of the New Creatures as at first being babes in Christ, but </a:t>
            </a:r>
            <a:r>
              <a:rPr lang="en-US" sz="2800" u="sng" dirty="0">
                <a:latin typeface="Perpetua" panose="02020502060401020303" pitchFamily="18" charset="0"/>
              </a:rPr>
              <a:t>the Kingdom will not be made up of babes in Christ, but of overcomers, and the overcoming is not, as we know, a matter of age or physical stature, but a matter of spiritual development, of growth in grace and knowledge and love</a:t>
            </a:r>
            <a:r>
              <a:rPr lang="en-US" sz="2800" dirty="0">
                <a:latin typeface="Perpetua" panose="02020502060401020303" pitchFamily="18" charset="0"/>
              </a:rPr>
              <a:t>.  We are to grow in love, and love is the principle thing, but before we can make much development in the cultivation of love, we must learn to be just, right, righteous.  It is a proper presentation of the matter that is given in the proverb, that a man should be just before he is generous.     (R3323.1)</a:t>
            </a:r>
          </a:p>
        </p:txBody>
      </p:sp>
      <p:sp>
        <p:nvSpPr>
          <p:cNvPr id="3" name="Slide Number Placeholder 2">
            <a:extLst>
              <a:ext uri="{FF2B5EF4-FFF2-40B4-BE49-F238E27FC236}">
                <a16:creationId xmlns:a16="http://schemas.microsoft.com/office/drawing/2014/main" id="{76718C9A-37BC-4997-B22C-2BB94A319936}"/>
              </a:ext>
            </a:extLst>
          </p:cNvPr>
          <p:cNvSpPr>
            <a:spLocks noGrp="1"/>
          </p:cNvSpPr>
          <p:nvPr>
            <p:ph type="sldNum" sz="quarter" idx="12"/>
          </p:nvPr>
        </p:nvSpPr>
        <p:spPr/>
        <p:txBody>
          <a:bodyPr/>
          <a:lstStyle/>
          <a:p>
            <a:fld id="{0F1DAB9B-F849-4570-8748-D0B3EE71922D}" type="slidenum">
              <a:rPr lang="en-US" smtClean="0"/>
              <a:t>3</a:t>
            </a:fld>
            <a:endParaRPr lang="en-US"/>
          </a:p>
        </p:txBody>
      </p:sp>
    </p:spTree>
    <p:extLst>
      <p:ext uri="{BB962C8B-B14F-4D97-AF65-F5344CB8AC3E}">
        <p14:creationId xmlns:p14="http://schemas.microsoft.com/office/powerpoint/2010/main" val="641338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F7B8DB-3247-459C-B707-99544AE0903A}"/>
              </a:ext>
            </a:extLst>
          </p:cNvPr>
          <p:cNvSpPr txBox="1"/>
          <p:nvPr/>
        </p:nvSpPr>
        <p:spPr>
          <a:xfrm>
            <a:off x="351084" y="736397"/>
            <a:ext cx="7031422" cy="5447645"/>
          </a:xfrm>
          <a:prstGeom prst="rect">
            <a:avLst/>
          </a:prstGeom>
          <a:noFill/>
        </p:spPr>
        <p:txBody>
          <a:bodyPr wrap="square" rtlCol="0">
            <a:spAutoFit/>
          </a:bodyPr>
          <a:lstStyle/>
          <a:p>
            <a:pPr algn="just">
              <a:spcBef>
                <a:spcPts val="600"/>
              </a:spcBef>
              <a:spcAft>
                <a:spcPts val="600"/>
              </a:spcAft>
            </a:pPr>
            <a:r>
              <a:rPr lang="en-US" sz="2800" b="1" dirty="0">
                <a:latin typeface="Papyrus" panose="03070502060502030205" pitchFamily="66" charset="0"/>
              </a:rPr>
              <a:t>Grace and peace be multiplied unto you </a:t>
            </a:r>
            <a:r>
              <a:rPr lang="en-US" sz="2800" b="1" u="sng" dirty="0">
                <a:latin typeface="Papyrus" panose="03070502060502030205" pitchFamily="66" charset="0"/>
              </a:rPr>
              <a:t>through the knowledge</a:t>
            </a:r>
            <a:r>
              <a:rPr lang="en-US" sz="2800" b="1" dirty="0">
                <a:latin typeface="Papyrus" panose="03070502060502030205" pitchFamily="66" charset="0"/>
              </a:rPr>
              <a:t> of God, and of Jesus our Lord,</a:t>
            </a:r>
          </a:p>
          <a:p>
            <a:pPr algn="r">
              <a:spcBef>
                <a:spcPts val="600"/>
              </a:spcBef>
              <a:spcAft>
                <a:spcPts val="600"/>
              </a:spcAft>
            </a:pPr>
            <a:r>
              <a:rPr lang="en-US" sz="2800" b="1" dirty="0">
                <a:latin typeface="Papyrus" panose="03070502060502030205" pitchFamily="66" charset="0"/>
              </a:rPr>
              <a:t>2 Peter 1:2 KJV</a:t>
            </a:r>
          </a:p>
          <a:p>
            <a:pPr algn="just">
              <a:spcBef>
                <a:spcPts val="600"/>
              </a:spcBef>
              <a:spcAft>
                <a:spcPts val="600"/>
              </a:spcAft>
            </a:pPr>
            <a:endParaRPr lang="en-US" sz="2800" b="1" dirty="0">
              <a:latin typeface="Papyrus" panose="03070502060502030205" pitchFamily="66" charset="0"/>
            </a:endParaRPr>
          </a:p>
          <a:p>
            <a:pPr algn="just">
              <a:spcBef>
                <a:spcPts val="600"/>
              </a:spcBef>
              <a:spcAft>
                <a:spcPts val="600"/>
              </a:spcAft>
            </a:pPr>
            <a:r>
              <a:rPr lang="en-US" sz="2800" b="1" dirty="0">
                <a:latin typeface="Papyrus" panose="03070502060502030205" pitchFamily="66" charset="0"/>
              </a:rPr>
              <a:t>Yea doubtless, and </a:t>
            </a:r>
            <a:r>
              <a:rPr lang="en-US" sz="2800" b="1" u="sng" dirty="0">
                <a:latin typeface="Papyrus" panose="03070502060502030205" pitchFamily="66" charset="0"/>
              </a:rPr>
              <a:t>I count all things but loss for the excellency of the knowledge of Christ </a:t>
            </a:r>
            <a:r>
              <a:rPr lang="en-US" sz="2800" b="1" dirty="0">
                <a:latin typeface="Papyrus" panose="03070502060502030205" pitchFamily="66" charset="0"/>
              </a:rPr>
              <a:t>Jesus my Lord: for whom I have suffered the loss of all things, and do count them but dung, that I may win Christ,</a:t>
            </a:r>
          </a:p>
          <a:p>
            <a:pPr algn="r">
              <a:spcBef>
                <a:spcPts val="600"/>
              </a:spcBef>
              <a:spcAft>
                <a:spcPts val="600"/>
              </a:spcAft>
            </a:pPr>
            <a:r>
              <a:rPr lang="en-US" sz="2800" b="1" dirty="0">
                <a:latin typeface="Papyrus" panose="03070502060502030205" pitchFamily="66" charset="0"/>
              </a:rPr>
              <a:t>Philippians 3:8 KJV</a:t>
            </a:r>
          </a:p>
        </p:txBody>
      </p:sp>
      <p:pic>
        <p:nvPicPr>
          <p:cNvPr id="6146" name="Picture 2" descr="Solomon writing Proverbs (Gustave Doré) | Gustave dore, God art, Art">
            <a:extLst>
              <a:ext uri="{FF2B5EF4-FFF2-40B4-BE49-F238E27FC236}">
                <a16:creationId xmlns:a16="http://schemas.microsoft.com/office/drawing/2014/main" id="{9030436F-96F2-4103-A25E-D985A6B20C16}"/>
              </a:ext>
            </a:extLst>
          </p:cNvPr>
          <p:cNvPicPr>
            <a:picLocks noChangeArrowheads="1"/>
          </p:cNvPicPr>
          <p:nvPr/>
        </p:nvPicPr>
        <p:blipFill rotWithShape="1">
          <a:blip r:embed="rId2">
            <a:extLst>
              <a:ext uri="{28A0092B-C50C-407E-A947-70E740481C1C}">
                <a14:useLocalDpi xmlns:a14="http://schemas.microsoft.com/office/drawing/2010/main" val="0"/>
              </a:ext>
            </a:extLst>
          </a:blip>
          <a:srcRect l="4472" r="12163"/>
          <a:stretch/>
        </p:blipFill>
        <p:spPr bwMode="auto">
          <a:xfrm>
            <a:off x="7886322" y="685800"/>
            <a:ext cx="3706582"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29BAE3-F2D3-44F8-9D25-C28E403AC85F}"/>
              </a:ext>
            </a:extLst>
          </p:cNvPr>
          <p:cNvSpPr txBox="1"/>
          <p:nvPr/>
        </p:nvSpPr>
        <p:spPr>
          <a:xfrm>
            <a:off x="7886320" y="6149131"/>
            <a:ext cx="3706583" cy="523220"/>
          </a:xfrm>
          <a:prstGeom prst="rect">
            <a:avLst/>
          </a:prstGeom>
          <a:noFill/>
        </p:spPr>
        <p:txBody>
          <a:bodyPr wrap="square" rtlCol="0">
            <a:spAutoFit/>
          </a:bodyPr>
          <a:lstStyle/>
          <a:p>
            <a:pPr algn="ctr"/>
            <a:r>
              <a:rPr lang="en-US" sz="1400" dirty="0"/>
              <a:t>Solomon Writing Proverbs</a:t>
            </a:r>
          </a:p>
          <a:p>
            <a:pPr algn="ctr"/>
            <a:r>
              <a:rPr lang="en-US" sz="1400" dirty="0"/>
              <a:t>Gustave </a:t>
            </a:r>
            <a:r>
              <a:rPr lang="en-US" sz="1400" dirty="0" err="1"/>
              <a:t>Doré</a:t>
            </a:r>
            <a:r>
              <a:rPr lang="en-US" sz="1400" dirty="0"/>
              <a:t> (1832 – 1883)</a:t>
            </a:r>
          </a:p>
        </p:txBody>
      </p:sp>
      <p:sp>
        <p:nvSpPr>
          <p:cNvPr id="2" name="Slide Number Placeholder 1">
            <a:extLst>
              <a:ext uri="{FF2B5EF4-FFF2-40B4-BE49-F238E27FC236}">
                <a16:creationId xmlns:a16="http://schemas.microsoft.com/office/drawing/2014/main" id="{FDFD86F8-5238-49CC-9CCE-73F743151636}"/>
              </a:ext>
            </a:extLst>
          </p:cNvPr>
          <p:cNvSpPr>
            <a:spLocks noGrp="1"/>
          </p:cNvSpPr>
          <p:nvPr>
            <p:ph type="sldNum" sz="quarter" idx="12"/>
          </p:nvPr>
        </p:nvSpPr>
        <p:spPr/>
        <p:txBody>
          <a:bodyPr/>
          <a:lstStyle/>
          <a:p>
            <a:fld id="{0F1DAB9B-F849-4570-8748-D0B3EE71922D}" type="slidenum">
              <a:rPr lang="en-US" smtClean="0"/>
              <a:t>30</a:t>
            </a:fld>
            <a:endParaRPr lang="en-US"/>
          </a:p>
        </p:txBody>
      </p:sp>
    </p:spTree>
    <p:extLst>
      <p:ext uri="{BB962C8B-B14F-4D97-AF65-F5344CB8AC3E}">
        <p14:creationId xmlns:p14="http://schemas.microsoft.com/office/powerpoint/2010/main" val="1499292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F7B8DB-3247-459C-B707-99544AE0903A}"/>
              </a:ext>
            </a:extLst>
          </p:cNvPr>
          <p:cNvSpPr txBox="1"/>
          <p:nvPr/>
        </p:nvSpPr>
        <p:spPr>
          <a:xfrm>
            <a:off x="351084" y="2229639"/>
            <a:ext cx="7031422" cy="2400657"/>
          </a:xfrm>
          <a:prstGeom prst="rect">
            <a:avLst/>
          </a:prstGeom>
          <a:noFill/>
        </p:spPr>
        <p:txBody>
          <a:bodyPr wrap="square" rtlCol="0">
            <a:spAutoFit/>
          </a:bodyPr>
          <a:lstStyle/>
          <a:p>
            <a:pPr algn="just">
              <a:spcBef>
                <a:spcPts val="600"/>
              </a:spcBef>
              <a:spcAft>
                <a:spcPts val="600"/>
              </a:spcAft>
            </a:pPr>
            <a:r>
              <a:rPr lang="en-US" sz="2800" b="1" dirty="0">
                <a:latin typeface="Papyrus" panose="03070502060502030205" pitchFamily="66" charset="0"/>
              </a:rPr>
              <a:t>But to God be the thanks who in Christ ever heads our triumphal procession, </a:t>
            </a:r>
            <a:r>
              <a:rPr lang="en-US" sz="2800" b="1" u="sng" dirty="0">
                <a:latin typeface="Papyrus" panose="03070502060502030205" pitchFamily="66" charset="0"/>
              </a:rPr>
              <a:t>and by our hands waves in every place that sweet incense, the knowledge of Him</a:t>
            </a:r>
            <a:r>
              <a:rPr lang="en-US" sz="2800" b="1" dirty="0">
                <a:latin typeface="Papyrus" panose="03070502060502030205" pitchFamily="66" charset="0"/>
              </a:rPr>
              <a:t>.</a:t>
            </a:r>
          </a:p>
          <a:p>
            <a:pPr algn="r">
              <a:spcBef>
                <a:spcPts val="600"/>
              </a:spcBef>
              <a:spcAft>
                <a:spcPts val="600"/>
              </a:spcAft>
            </a:pPr>
            <a:r>
              <a:rPr lang="en-US" sz="2800" b="1" dirty="0">
                <a:latin typeface="Papyrus" panose="03070502060502030205" pitchFamily="66" charset="0"/>
              </a:rPr>
              <a:t>2 Corinthians 2:14 Weymouth</a:t>
            </a:r>
          </a:p>
        </p:txBody>
      </p:sp>
      <p:pic>
        <p:nvPicPr>
          <p:cNvPr id="6146" name="Picture 2" descr="Solomon writing Proverbs (Gustave Doré) | Gustave dore, God art, Art">
            <a:extLst>
              <a:ext uri="{FF2B5EF4-FFF2-40B4-BE49-F238E27FC236}">
                <a16:creationId xmlns:a16="http://schemas.microsoft.com/office/drawing/2014/main" id="{9030436F-96F2-4103-A25E-D985A6B20C16}"/>
              </a:ext>
            </a:extLst>
          </p:cNvPr>
          <p:cNvPicPr>
            <a:picLocks noChangeArrowheads="1"/>
          </p:cNvPicPr>
          <p:nvPr/>
        </p:nvPicPr>
        <p:blipFill rotWithShape="1">
          <a:blip r:embed="rId2">
            <a:extLst>
              <a:ext uri="{28A0092B-C50C-407E-A947-70E740481C1C}">
                <a14:useLocalDpi xmlns:a14="http://schemas.microsoft.com/office/drawing/2010/main" val="0"/>
              </a:ext>
            </a:extLst>
          </a:blip>
          <a:srcRect l="4472" r="12163"/>
          <a:stretch/>
        </p:blipFill>
        <p:spPr bwMode="auto">
          <a:xfrm>
            <a:off x="7886322" y="685800"/>
            <a:ext cx="3706582"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29BAE3-F2D3-44F8-9D25-C28E403AC85F}"/>
              </a:ext>
            </a:extLst>
          </p:cNvPr>
          <p:cNvSpPr txBox="1"/>
          <p:nvPr/>
        </p:nvSpPr>
        <p:spPr>
          <a:xfrm>
            <a:off x="7886320" y="6149131"/>
            <a:ext cx="3706583" cy="523220"/>
          </a:xfrm>
          <a:prstGeom prst="rect">
            <a:avLst/>
          </a:prstGeom>
          <a:noFill/>
        </p:spPr>
        <p:txBody>
          <a:bodyPr wrap="square" rtlCol="0">
            <a:spAutoFit/>
          </a:bodyPr>
          <a:lstStyle/>
          <a:p>
            <a:pPr algn="ctr"/>
            <a:r>
              <a:rPr lang="en-US" sz="1400" dirty="0"/>
              <a:t>Solomon Writing Proverbs</a:t>
            </a:r>
          </a:p>
          <a:p>
            <a:pPr algn="ctr"/>
            <a:r>
              <a:rPr lang="en-US" sz="1400" dirty="0"/>
              <a:t>Gustave </a:t>
            </a:r>
            <a:r>
              <a:rPr lang="en-US" sz="1400" dirty="0" err="1"/>
              <a:t>Doré</a:t>
            </a:r>
            <a:r>
              <a:rPr lang="en-US" sz="1400" dirty="0"/>
              <a:t> (1832 – 1883)</a:t>
            </a:r>
          </a:p>
        </p:txBody>
      </p:sp>
      <p:sp>
        <p:nvSpPr>
          <p:cNvPr id="2" name="Slide Number Placeholder 1">
            <a:extLst>
              <a:ext uri="{FF2B5EF4-FFF2-40B4-BE49-F238E27FC236}">
                <a16:creationId xmlns:a16="http://schemas.microsoft.com/office/drawing/2014/main" id="{6890DEE2-3B2F-4F6C-9A3A-EBD7BA704052}"/>
              </a:ext>
            </a:extLst>
          </p:cNvPr>
          <p:cNvSpPr>
            <a:spLocks noGrp="1"/>
          </p:cNvSpPr>
          <p:nvPr>
            <p:ph type="sldNum" sz="quarter" idx="12"/>
          </p:nvPr>
        </p:nvSpPr>
        <p:spPr/>
        <p:txBody>
          <a:bodyPr/>
          <a:lstStyle/>
          <a:p>
            <a:fld id="{0F1DAB9B-F849-4570-8748-D0B3EE71922D}" type="slidenum">
              <a:rPr lang="en-US" smtClean="0"/>
              <a:t>31</a:t>
            </a:fld>
            <a:endParaRPr lang="en-US"/>
          </a:p>
        </p:txBody>
      </p:sp>
    </p:spTree>
    <p:extLst>
      <p:ext uri="{BB962C8B-B14F-4D97-AF65-F5344CB8AC3E}">
        <p14:creationId xmlns:p14="http://schemas.microsoft.com/office/powerpoint/2010/main" val="2817370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olomon writing Proverbs (Gustave Doré) | Gustave dore, God art, Art">
            <a:extLst>
              <a:ext uri="{FF2B5EF4-FFF2-40B4-BE49-F238E27FC236}">
                <a16:creationId xmlns:a16="http://schemas.microsoft.com/office/drawing/2014/main" id="{9030436F-96F2-4103-A25E-D985A6B20C16}"/>
              </a:ext>
            </a:extLst>
          </p:cNvPr>
          <p:cNvPicPr>
            <a:picLocks noChangeArrowheads="1"/>
          </p:cNvPicPr>
          <p:nvPr/>
        </p:nvPicPr>
        <p:blipFill rotWithShape="1">
          <a:blip r:embed="rId2">
            <a:extLst>
              <a:ext uri="{28A0092B-C50C-407E-A947-70E740481C1C}">
                <a14:useLocalDpi xmlns:a14="http://schemas.microsoft.com/office/drawing/2010/main" val="0"/>
              </a:ext>
            </a:extLst>
          </a:blip>
          <a:srcRect l="4472" r="12163"/>
          <a:stretch/>
        </p:blipFill>
        <p:spPr bwMode="auto">
          <a:xfrm>
            <a:off x="7886322" y="685800"/>
            <a:ext cx="3706582"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29BAE3-F2D3-44F8-9D25-C28E403AC85F}"/>
              </a:ext>
            </a:extLst>
          </p:cNvPr>
          <p:cNvSpPr txBox="1"/>
          <p:nvPr/>
        </p:nvSpPr>
        <p:spPr>
          <a:xfrm>
            <a:off x="7886320" y="6149131"/>
            <a:ext cx="3706583" cy="523220"/>
          </a:xfrm>
          <a:prstGeom prst="rect">
            <a:avLst/>
          </a:prstGeom>
          <a:noFill/>
        </p:spPr>
        <p:txBody>
          <a:bodyPr wrap="square" rtlCol="0">
            <a:spAutoFit/>
          </a:bodyPr>
          <a:lstStyle/>
          <a:p>
            <a:pPr algn="ctr"/>
            <a:r>
              <a:rPr lang="en-US" sz="1400" dirty="0"/>
              <a:t>Solomon Writing Proverbs</a:t>
            </a:r>
          </a:p>
          <a:p>
            <a:pPr algn="ctr"/>
            <a:r>
              <a:rPr lang="en-US" sz="1400" dirty="0"/>
              <a:t>Gustave </a:t>
            </a:r>
            <a:r>
              <a:rPr lang="en-US" sz="1400" dirty="0" err="1"/>
              <a:t>Doré</a:t>
            </a:r>
            <a:r>
              <a:rPr lang="en-US" sz="1400" dirty="0"/>
              <a:t> (1832 – 1883)</a:t>
            </a:r>
          </a:p>
        </p:txBody>
      </p:sp>
      <p:sp>
        <p:nvSpPr>
          <p:cNvPr id="7" name="TextBox 6">
            <a:extLst>
              <a:ext uri="{FF2B5EF4-FFF2-40B4-BE49-F238E27FC236}">
                <a16:creationId xmlns:a16="http://schemas.microsoft.com/office/drawing/2014/main" id="{401BC16D-5A4A-4FBD-BF90-8E5BD03AB399}"/>
              </a:ext>
            </a:extLst>
          </p:cNvPr>
          <p:cNvSpPr txBox="1"/>
          <p:nvPr/>
        </p:nvSpPr>
        <p:spPr>
          <a:xfrm>
            <a:off x="615194" y="2097249"/>
            <a:ext cx="6767118" cy="2677656"/>
          </a:xfrm>
          <a:prstGeom prst="rect">
            <a:avLst/>
          </a:prstGeom>
          <a:noFill/>
          <a:ln w="19050">
            <a:solidFill>
              <a:srgbClr val="008000"/>
            </a:solidFill>
          </a:ln>
        </p:spPr>
        <p:txBody>
          <a:bodyPr wrap="square" rtlCol="0">
            <a:spAutoFit/>
          </a:bodyPr>
          <a:lstStyle/>
          <a:p>
            <a:pPr algn="just">
              <a:spcBef>
                <a:spcPts val="600"/>
              </a:spcBef>
              <a:spcAft>
                <a:spcPts val="600"/>
              </a:spcAft>
            </a:pPr>
            <a:r>
              <a:rPr lang="en-US" sz="2800" dirty="0">
                <a:latin typeface="Perpetua" panose="02020502060401020303" pitchFamily="18" charset="0"/>
              </a:rPr>
              <a:t>It is a serious error into which many fall, to suppose that a knowledge of God's doings and plans is of little importance—that the graces of Christian character are all that God requires … How differently the Scriptures present the matter! … (B28.2)</a:t>
            </a:r>
          </a:p>
        </p:txBody>
      </p:sp>
      <p:sp>
        <p:nvSpPr>
          <p:cNvPr id="2" name="Slide Number Placeholder 1">
            <a:extLst>
              <a:ext uri="{FF2B5EF4-FFF2-40B4-BE49-F238E27FC236}">
                <a16:creationId xmlns:a16="http://schemas.microsoft.com/office/drawing/2014/main" id="{AE801D21-E6CC-4CAC-8DCD-9FDBEF01DA56}"/>
              </a:ext>
            </a:extLst>
          </p:cNvPr>
          <p:cNvSpPr>
            <a:spLocks noGrp="1"/>
          </p:cNvSpPr>
          <p:nvPr>
            <p:ph type="sldNum" sz="quarter" idx="12"/>
          </p:nvPr>
        </p:nvSpPr>
        <p:spPr/>
        <p:txBody>
          <a:bodyPr/>
          <a:lstStyle/>
          <a:p>
            <a:fld id="{0F1DAB9B-F849-4570-8748-D0B3EE71922D}" type="slidenum">
              <a:rPr lang="en-US" smtClean="0"/>
              <a:t>32</a:t>
            </a:fld>
            <a:endParaRPr lang="en-US"/>
          </a:p>
        </p:txBody>
      </p:sp>
    </p:spTree>
    <p:extLst>
      <p:ext uri="{BB962C8B-B14F-4D97-AF65-F5344CB8AC3E}">
        <p14:creationId xmlns:p14="http://schemas.microsoft.com/office/powerpoint/2010/main" val="3156431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F7B8DB-3247-459C-B707-99544AE0903A}"/>
              </a:ext>
            </a:extLst>
          </p:cNvPr>
          <p:cNvSpPr txBox="1"/>
          <p:nvPr/>
        </p:nvSpPr>
        <p:spPr>
          <a:xfrm>
            <a:off x="351084" y="2229639"/>
            <a:ext cx="7031422" cy="1969770"/>
          </a:xfrm>
          <a:prstGeom prst="rect">
            <a:avLst/>
          </a:prstGeom>
          <a:noFill/>
        </p:spPr>
        <p:txBody>
          <a:bodyPr wrap="square" rtlCol="0">
            <a:spAutoFit/>
          </a:bodyPr>
          <a:lstStyle/>
          <a:p>
            <a:pPr algn="just">
              <a:spcBef>
                <a:spcPts val="600"/>
              </a:spcBef>
              <a:spcAft>
                <a:spcPts val="600"/>
              </a:spcAft>
            </a:pPr>
            <a:r>
              <a:rPr lang="en-US" sz="2800" b="1" dirty="0">
                <a:latin typeface="Papyrus" panose="03070502060502030205" pitchFamily="66" charset="0"/>
              </a:rPr>
              <a:t>Now as touching things offered unto idols, we know that we all have knowledge. </a:t>
            </a:r>
            <a:r>
              <a:rPr lang="en-US" sz="2800" b="1" u="sng" dirty="0">
                <a:latin typeface="Papyrus" panose="03070502060502030205" pitchFamily="66" charset="0"/>
              </a:rPr>
              <a:t>Knowledge </a:t>
            </a:r>
            <a:r>
              <a:rPr lang="en-US" sz="2800" b="1" u="sng" dirty="0" err="1">
                <a:latin typeface="Papyrus" panose="03070502060502030205" pitchFamily="66" charset="0"/>
              </a:rPr>
              <a:t>puffeth</a:t>
            </a:r>
            <a:r>
              <a:rPr lang="en-US" sz="2800" b="1" u="sng" dirty="0">
                <a:latin typeface="Papyrus" panose="03070502060502030205" pitchFamily="66" charset="0"/>
              </a:rPr>
              <a:t> up, but charity </a:t>
            </a:r>
            <a:r>
              <a:rPr lang="en-US" sz="2800" b="1" u="sng" dirty="0" err="1">
                <a:latin typeface="Papyrus" panose="03070502060502030205" pitchFamily="66" charset="0"/>
              </a:rPr>
              <a:t>edifieth</a:t>
            </a:r>
            <a:r>
              <a:rPr lang="en-US" sz="2800" b="1" dirty="0">
                <a:latin typeface="Papyrus" panose="03070502060502030205" pitchFamily="66" charset="0"/>
              </a:rPr>
              <a:t>.</a:t>
            </a:r>
          </a:p>
          <a:p>
            <a:pPr algn="r">
              <a:spcBef>
                <a:spcPts val="600"/>
              </a:spcBef>
              <a:spcAft>
                <a:spcPts val="600"/>
              </a:spcAft>
            </a:pPr>
            <a:r>
              <a:rPr lang="en-US" sz="2800" b="1" dirty="0">
                <a:latin typeface="Papyrus" panose="03070502060502030205" pitchFamily="66" charset="0"/>
              </a:rPr>
              <a:t>1 Corinthians 8:1 KJV</a:t>
            </a:r>
          </a:p>
        </p:txBody>
      </p:sp>
      <p:pic>
        <p:nvPicPr>
          <p:cNvPr id="6146" name="Picture 2" descr="Solomon writing Proverbs (Gustave Doré) | Gustave dore, God art, Art">
            <a:extLst>
              <a:ext uri="{FF2B5EF4-FFF2-40B4-BE49-F238E27FC236}">
                <a16:creationId xmlns:a16="http://schemas.microsoft.com/office/drawing/2014/main" id="{9030436F-96F2-4103-A25E-D985A6B20C16}"/>
              </a:ext>
            </a:extLst>
          </p:cNvPr>
          <p:cNvPicPr>
            <a:picLocks noChangeArrowheads="1"/>
          </p:cNvPicPr>
          <p:nvPr/>
        </p:nvPicPr>
        <p:blipFill rotWithShape="1">
          <a:blip r:embed="rId2">
            <a:extLst>
              <a:ext uri="{28A0092B-C50C-407E-A947-70E740481C1C}">
                <a14:useLocalDpi xmlns:a14="http://schemas.microsoft.com/office/drawing/2010/main" val="0"/>
              </a:ext>
            </a:extLst>
          </a:blip>
          <a:srcRect l="4472" r="12163"/>
          <a:stretch/>
        </p:blipFill>
        <p:spPr bwMode="auto">
          <a:xfrm>
            <a:off x="7886322" y="685800"/>
            <a:ext cx="3706582"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29BAE3-F2D3-44F8-9D25-C28E403AC85F}"/>
              </a:ext>
            </a:extLst>
          </p:cNvPr>
          <p:cNvSpPr txBox="1"/>
          <p:nvPr/>
        </p:nvSpPr>
        <p:spPr>
          <a:xfrm>
            <a:off x="7886320" y="6149131"/>
            <a:ext cx="3706583" cy="523220"/>
          </a:xfrm>
          <a:prstGeom prst="rect">
            <a:avLst/>
          </a:prstGeom>
          <a:noFill/>
        </p:spPr>
        <p:txBody>
          <a:bodyPr wrap="square" rtlCol="0">
            <a:spAutoFit/>
          </a:bodyPr>
          <a:lstStyle/>
          <a:p>
            <a:pPr algn="ctr"/>
            <a:r>
              <a:rPr lang="en-US" sz="1400" dirty="0"/>
              <a:t>Solomon Writing Proverbs</a:t>
            </a:r>
          </a:p>
          <a:p>
            <a:pPr algn="ctr"/>
            <a:r>
              <a:rPr lang="en-US" sz="1400" dirty="0"/>
              <a:t>Gustave </a:t>
            </a:r>
            <a:r>
              <a:rPr lang="en-US" sz="1400" dirty="0" err="1"/>
              <a:t>Doré</a:t>
            </a:r>
            <a:r>
              <a:rPr lang="en-US" sz="1400" dirty="0"/>
              <a:t> (1832 – 1883)</a:t>
            </a:r>
          </a:p>
        </p:txBody>
      </p:sp>
      <p:sp>
        <p:nvSpPr>
          <p:cNvPr id="2" name="Slide Number Placeholder 1">
            <a:extLst>
              <a:ext uri="{FF2B5EF4-FFF2-40B4-BE49-F238E27FC236}">
                <a16:creationId xmlns:a16="http://schemas.microsoft.com/office/drawing/2014/main" id="{BA9F845A-0A1C-4018-A9C8-5D33CA1F3951}"/>
              </a:ext>
            </a:extLst>
          </p:cNvPr>
          <p:cNvSpPr>
            <a:spLocks noGrp="1"/>
          </p:cNvSpPr>
          <p:nvPr>
            <p:ph type="sldNum" sz="quarter" idx="12"/>
          </p:nvPr>
        </p:nvSpPr>
        <p:spPr/>
        <p:txBody>
          <a:bodyPr/>
          <a:lstStyle/>
          <a:p>
            <a:fld id="{0F1DAB9B-F849-4570-8748-D0B3EE71922D}" type="slidenum">
              <a:rPr lang="en-US" smtClean="0"/>
              <a:t>33</a:t>
            </a:fld>
            <a:endParaRPr lang="en-US"/>
          </a:p>
        </p:txBody>
      </p:sp>
    </p:spTree>
    <p:extLst>
      <p:ext uri="{BB962C8B-B14F-4D97-AF65-F5344CB8AC3E}">
        <p14:creationId xmlns:p14="http://schemas.microsoft.com/office/powerpoint/2010/main" val="4007966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F7B8DB-3247-459C-B707-99544AE0903A}"/>
              </a:ext>
            </a:extLst>
          </p:cNvPr>
          <p:cNvSpPr txBox="1"/>
          <p:nvPr/>
        </p:nvSpPr>
        <p:spPr>
          <a:xfrm>
            <a:off x="409807" y="2456142"/>
            <a:ext cx="7031422" cy="1969770"/>
          </a:xfrm>
          <a:prstGeom prst="rect">
            <a:avLst/>
          </a:prstGeom>
          <a:noFill/>
        </p:spPr>
        <p:txBody>
          <a:bodyPr wrap="square" rtlCol="0">
            <a:spAutoFit/>
          </a:bodyPr>
          <a:lstStyle/>
          <a:p>
            <a:pPr algn="just">
              <a:spcBef>
                <a:spcPts val="600"/>
              </a:spcBef>
              <a:spcAft>
                <a:spcPts val="600"/>
              </a:spcAft>
            </a:pPr>
            <a:r>
              <a:rPr lang="en-US" sz="2800" b="1" dirty="0">
                <a:latin typeface="Papyrus" panose="03070502060502030205" pitchFamily="66" charset="0"/>
              </a:rPr>
              <a:t>But </a:t>
            </a:r>
            <a:r>
              <a:rPr lang="en-US" sz="2800" b="1" u="sng" dirty="0">
                <a:latin typeface="Papyrus" panose="03070502060502030205" pitchFamily="66" charset="0"/>
              </a:rPr>
              <a:t>grow in grace, and in the knowledge</a:t>
            </a:r>
            <a:r>
              <a:rPr lang="en-US" sz="2800" b="1" dirty="0">
                <a:latin typeface="Papyrus" panose="03070502060502030205" pitchFamily="66" charset="0"/>
              </a:rPr>
              <a:t> of our Lord and </a:t>
            </a:r>
            <a:r>
              <a:rPr lang="en-US" sz="2800" b="1" dirty="0" err="1">
                <a:latin typeface="Papyrus" panose="03070502060502030205" pitchFamily="66" charset="0"/>
              </a:rPr>
              <a:t>Saviour</a:t>
            </a:r>
            <a:r>
              <a:rPr lang="en-US" sz="2800" b="1" dirty="0">
                <a:latin typeface="Papyrus" panose="03070502060502030205" pitchFamily="66" charset="0"/>
              </a:rPr>
              <a:t> Jesus Christ. To him be glory both now and for ever. Amen.</a:t>
            </a:r>
          </a:p>
          <a:p>
            <a:pPr algn="r">
              <a:spcBef>
                <a:spcPts val="600"/>
              </a:spcBef>
              <a:spcAft>
                <a:spcPts val="600"/>
              </a:spcAft>
            </a:pPr>
            <a:r>
              <a:rPr lang="en-US" sz="2800" b="1" dirty="0">
                <a:latin typeface="Papyrus" panose="03070502060502030205" pitchFamily="66" charset="0"/>
              </a:rPr>
              <a:t>2 Peter 3:18 KJV</a:t>
            </a:r>
          </a:p>
        </p:txBody>
      </p:sp>
      <p:pic>
        <p:nvPicPr>
          <p:cNvPr id="6146" name="Picture 2" descr="Solomon writing Proverbs (Gustave Doré) | Gustave dore, God art, Art">
            <a:extLst>
              <a:ext uri="{FF2B5EF4-FFF2-40B4-BE49-F238E27FC236}">
                <a16:creationId xmlns:a16="http://schemas.microsoft.com/office/drawing/2014/main" id="{9030436F-96F2-4103-A25E-D985A6B20C16}"/>
              </a:ext>
            </a:extLst>
          </p:cNvPr>
          <p:cNvPicPr>
            <a:picLocks noChangeArrowheads="1"/>
          </p:cNvPicPr>
          <p:nvPr/>
        </p:nvPicPr>
        <p:blipFill rotWithShape="1">
          <a:blip r:embed="rId2">
            <a:extLst>
              <a:ext uri="{28A0092B-C50C-407E-A947-70E740481C1C}">
                <a14:useLocalDpi xmlns:a14="http://schemas.microsoft.com/office/drawing/2010/main" val="0"/>
              </a:ext>
            </a:extLst>
          </a:blip>
          <a:srcRect l="4472" r="12163"/>
          <a:stretch/>
        </p:blipFill>
        <p:spPr bwMode="auto">
          <a:xfrm>
            <a:off x="7886322" y="685800"/>
            <a:ext cx="3706582"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29BAE3-F2D3-44F8-9D25-C28E403AC85F}"/>
              </a:ext>
            </a:extLst>
          </p:cNvPr>
          <p:cNvSpPr txBox="1"/>
          <p:nvPr/>
        </p:nvSpPr>
        <p:spPr>
          <a:xfrm>
            <a:off x="7886320" y="6149131"/>
            <a:ext cx="3706583" cy="523220"/>
          </a:xfrm>
          <a:prstGeom prst="rect">
            <a:avLst/>
          </a:prstGeom>
          <a:noFill/>
        </p:spPr>
        <p:txBody>
          <a:bodyPr wrap="square" rtlCol="0">
            <a:spAutoFit/>
          </a:bodyPr>
          <a:lstStyle/>
          <a:p>
            <a:pPr algn="ctr"/>
            <a:r>
              <a:rPr lang="en-US" sz="1400" dirty="0"/>
              <a:t>Solomon Writing Proverbs</a:t>
            </a:r>
          </a:p>
          <a:p>
            <a:pPr algn="ctr"/>
            <a:r>
              <a:rPr lang="en-US" sz="1400" dirty="0"/>
              <a:t>Gustave </a:t>
            </a:r>
            <a:r>
              <a:rPr lang="en-US" sz="1400" dirty="0" err="1"/>
              <a:t>Doré</a:t>
            </a:r>
            <a:r>
              <a:rPr lang="en-US" sz="1400" dirty="0"/>
              <a:t> (1832 – 1883)</a:t>
            </a:r>
          </a:p>
        </p:txBody>
      </p:sp>
      <p:sp>
        <p:nvSpPr>
          <p:cNvPr id="2" name="Slide Number Placeholder 1">
            <a:extLst>
              <a:ext uri="{FF2B5EF4-FFF2-40B4-BE49-F238E27FC236}">
                <a16:creationId xmlns:a16="http://schemas.microsoft.com/office/drawing/2014/main" id="{99B50762-58DB-402D-A904-F424A7F10910}"/>
              </a:ext>
            </a:extLst>
          </p:cNvPr>
          <p:cNvSpPr>
            <a:spLocks noGrp="1"/>
          </p:cNvSpPr>
          <p:nvPr>
            <p:ph type="sldNum" sz="quarter" idx="12"/>
          </p:nvPr>
        </p:nvSpPr>
        <p:spPr/>
        <p:txBody>
          <a:bodyPr/>
          <a:lstStyle/>
          <a:p>
            <a:fld id="{0F1DAB9B-F849-4570-8748-D0B3EE71922D}" type="slidenum">
              <a:rPr lang="en-US" smtClean="0"/>
              <a:t>34</a:t>
            </a:fld>
            <a:endParaRPr lang="en-US"/>
          </a:p>
        </p:txBody>
      </p:sp>
    </p:spTree>
    <p:extLst>
      <p:ext uri="{BB962C8B-B14F-4D97-AF65-F5344CB8AC3E}">
        <p14:creationId xmlns:p14="http://schemas.microsoft.com/office/powerpoint/2010/main" val="3712475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F7B8DB-3247-459C-B707-99544AE0903A}"/>
              </a:ext>
            </a:extLst>
          </p:cNvPr>
          <p:cNvSpPr txBox="1"/>
          <p:nvPr/>
        </p:nvSpPr>
        <p:spPr>
          <a:xfrm>
            <a:off x="409807" y="2229639"/>
            <a:ext cx="7031422" cy="2400657"/>
          </a:xfrm>
          <a:prstGeom prst="rect">
            <a:avLst/>
          </a:prstGeom>
          <a:noFill/>
        </p:spPr>
        <p:txBody>
          <a:bodyPr wrap="square" rtlCol="0">
            <a:spAutoFit/>
          </a:bodyPr>
          <a:lstStyle/>
          <a:p>
            <a:pPr algn="just">
              <a:spcBef>
                <a:spcPts val="600"/>
              </a:spcBef>
              <a:spcAft>
                <a:spcPts val="600"/>
              </a:spcAft>
            </a:pPr>
            <a:r>
              <a:rPr lang="en-US" sz="2800" b="1" dirty="0">
                <a:latin typeface="Papyrus" panose="03070502060502030205" pitchFamily="66" charset="0"/>
              </a:rPr>
              <a:t>Casting down imaginations, and every high thing that </a:t>
            </a:r>
            <a:r>
              <a:rPr lang="en-US" sz="2800" b="1" dirty="0" err="1">
                <a:latin typeface="Papyrus" panose="03070502060502030205" pitchFamily="66" charset="0"/>
              </a:rPr>
              <a:t>exalteth</a:t>
            </a:r>
            <a:r>
              <a:rPr lang="en-US" sz="2800" b="1" dirty="0">
                <a:latin typeface="Papyrus" panose="03070502060502030205" pitchFamily="66" charset="0"/>
              </a:rPr>
              <a:t> itself against the knowledge of God, and bringing into captivity every thought to the obedience of Christ;</a:t>
            </a:r>
          </a:p>
          <a:p>
            <a:pPr algn="r">
              <a:spcBef>
                <a:spcPts val="600"/>
              </a:spcBef>
              <a:spcAft>
                <a:spcPts val="600"/>
              </a:spcAft>
            </a:pPr>
            <a:r>
              <a:rPr lang="en-US" sz="2800" b="1" dirty="0">
                <a:latin typeface="Papyrus" panose="03070502060502030205" pitchFamily="66" charset="0"/>
              </a:rPr>
              <a:t>2 Corinthians 10:5 KJV</a:t>
            </a:r>
          </a:p>
        </p:txBody>
      </p:sp>
      <p:pic>
        <p:nvPicPr>
          <p:cNvPr id="6146" name="Picture 2" descr="Solomon writing Proverbs (Gustave Doré) | Gustave dore, God art, Art">
            <a:extLst>
              <a:ext uri="{FF2B5EF4-FFF2-40B4-BE49-F238E27FC236}">
                <a16:creationId xmlns:a16="http://schemas.microsoft.com/office/drawing/2014/main" id="{9030436F-96F2-4103-A25E-D985A6B20C16}"/>
              </a:ext>
            </a:extLst>
          </p:cNvPr>
          <p:cNvPicPr>
            <a:picLocks noChangeArrowheads="1"/>
          </p:cNvPicPr>
          <p:nvPr/>
        </p:nvPicPr>
        <p:blipFill rotWithShape="1">
          <a:blip r:embed="rId2">
            <a:extLst>
              <a:ext uri="{28A0092B-C50C-407E-A947-70E740481C1C}">
                <a14:useLocalDpi xmlns:a14="http://schemas.microsoft.com/office/drawing/2010/main" val="0"/>
              </a:ext>
            </a:extLst>
          </a:blip>
          <a:srcRect l="4472" r="12163"/>
          <a:stretch/>
        </p:blipFill>
        <p:spPr bwMode="auto">
          <a:xfrm>
            <a:off x="7886322" y="685800"/>
            <a:ext cx="3706582"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29BAE3-F2D3-44F8-9D25-C28E403AC85F}"/>
              </a:ext>
            </a:extLst>
          </p:cNvPr>
          <p:cNvSpPr txBox="1"/>
          <p:nvPr/>
        </p:nvSpPr>
        <p:spPr>
          <a:xfrm>
            <a:off x="7886320" y="6149131"/>
            <a:ext cx="3706583" cy="523220"/>
          </a:xfrm>
          <a:prstGeom prst="rect">
            <a:avLst/>
          </a:prstGeom>
          <a:noFill/>
        </p:spPr>
        <p:txBody>
          <a:bodyPr wrap="square" rtlCol="0">
            <a:spAutoFit/>
          </a:bodyPr>
          <a:lstStyle/>
          <a:p>
            <a:pPr algn="ctr"/>
            <a:r>
              <a:rPr lang="en-US" sz="1400" dirty="0"/>
              <a:t>Solomon Writing Proverbs</a:t>
            </a:r>
          </a:p>
          <a:p>
            <a:pPr algn="ctr"/>
            <a:r>
              <a:rPr lang="en-US" sz="1400" dirty="0"/>
              <a:t>Gustave </a:t>
            </a:r>
            <a:r>
              <a:rPr lang="en-US" sz="1400" dirty="0" err="1"/>
              <a:t>Doré</a:t>
            </a:r>
            <a:r>
              <a:rPr lang="en-US" sz="1400" dirty="0"/>
              <a:t> (1832 – 1883)</a:t>
            </a:r>
          </a:p>
        </p:txBody>
      </p:sp>
      <p:sp>
        <p:nvSpPr>
          <p:cNvPr id="2" name="Slide Number Placeholder 1">
            <a:extLst>
              <a:ext uri="{FF2B5EF4-FFF2-40B4-BE49-F238E27FC236}">
                <a16:creationId xmlns:a16="http://schemas.microsoft.com/office/drawing/2014/main" id="{1AD86170-48D7-4A0D-8F1C-0559DF12ECF8}"/>
              </a:ext>
            </a:extLst>
          </p:cNvPr>
          <p:cNvSpPr>
            <a:spLocks noGrp="1"/>
          </p:cNvSpPr>
          <p:nvPr>
            <p:ph type="sldNum" sz="quarter" idx="12"/>
          </p:nvPr>
        </p:nvSpPr>
        <p:spPr/>
        <p:txBody>
          <a:bodyPr/>
          <a:lstStyle/>
          <a:p>
            <a:fld id="{0F1DAB9B-F849-4570-8748-D0B3EE71922D}" type="slidenum">
              <a:rPr lang="en-US" smtClean="0"/>
              <a:t>35</a:t>
            </a:fld>
            <a:endParaRPr lang="en-US"/>
          </a:p>
        </p:txBody>
      </p:sp>
    </p:spTree>
    <p:extLst>
      <p:ext uri="{BB962C8B-B14F-4D97-AF65-F5344CB8AC3E}">
        <p14:creationId xmlns:p14="http://schemas.microsoft.com/office/powerpoint/2010/main" val="2898645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F7B8DB-3247-459C-B707-99544AE0903A}"/>
              </a:ext>
            </a:extLst>
          </p:cNvPr>
          <p:cNvSpPr txBox="1"/>
          <p:nvPr/>
        </p:nvSpPr>
        <p:spPr>
          <a:xfrm>
            <a:off x="351084" y="1810189"/>
            <a:ext cx="7031422" cy="3262432"/>
          </a:xfrm>
          <a:prstGeom prst="rect">
            <a:avLst/>
          </a:prstGeom>
          <a:noFill/>
        </p:spPr>
        <p:txBody>
          <a:bodyPr wrap="square" rtlCol="0">
            <a:spAutoFit/>
          </a:bodyPr>
          <a:lstStyle/>
          <a:p>
            <a:pPr algn="just">
              <a:spcBef>
                <a:spcPts val="600"/>
              </a:spcBef>
              <a:spcAft>
                <a:spcPts val="600"/>
              </a:spcAft>
            </a:pPr>
            <a:r>
              <a:rPr lang="en-US" sz="2800" b="1" dirty="0">
                <a:latin typeface="Papyrus" panose="03070502060502030205" pitchFamily="66" charset="0"/>
              </a:rPr>
              <a:t>And beside this, giving all diligence, add to your faith virtue; and to virtue knowledge; And to knowledge </a:t>
            </a:r>
            <a:r>
              <a:rPr lang="en-US" sz="2800" b="1" u="sng" dirty="0">
                <a:latin typeface="Papyrus" panose="03070502060502030205" pitchFamily="66" charset="0"/>
              </a:rPr>
              <a:t>temperance</a:t>
            </a:r>
            <a:r>
              <a:rPr lang="en-US" sz="2800" b="1" dirty="0">
                <a:latin typeface="Papyrus" panose="03070502060502030205" pitchFamily="66" charset="0"/>
              </a:rPr>
              <a:t>; and to temperance patience; and to patience godliness; And to godliness brotherly kindness; and to brotherly kindness charity.</a:t>
            </a:r>
          </a:p>
          <a:p>
            <a:pPr algn="r">
              <a:spcBef>
                <a:spcPts val="600"/>
              </a:spcBef>
              <a:spcAft>
                <a:spcPts val="600"/>
              </a:spcAft>
            </a:pPr>
            <a:r>
              <a:rPr lang="en-US" sz="2800" b="1" dirty="0">
                <a:latin typeface="Papyrus" panose="03070502060502030205" pitchFamily="66" charset="0"/>
              </a:rPr>
              <a:t>2 Peter 1:5-7 KJV</a:t>
            </a:r>
          </a:p>
        </p:txBody>
      </p:sp>
      <p:pic>
        <p:nvPicPr>
          <p:cNvPr id="5" name="Picture 2">
            <a:extLst>
              <a:ext uri="{FF2B5EF4-FFF2-40B4-BE49-F238E27FC236}">
                <a16:creationId xmlns:a16="http://schemas.microsoft.com/office/drawing/2014/main" id="{4D8571EB-4559-47C8-B97A-AB46D7A93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2601" y="800100"/>
            <a:ext cx="3921070"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29A4A42-A9A2-43C2-9226-ABB8EEF04177}"/>
              </a:ext>
            </a:extLst>
          </p:cNvPr>
          <p:cNvSpPr txBox="1"/>
          <p:nvPr/>
        </p:nvSpPr>
        <p:spPr>
          <a:xfrm>
            <a:off x="7424451" y="6073630"/>
            <a:ext cx="4539698" cy="523220"/>
          </a:xfrm>
          <a:prstGeom prst="rect">
            <a:avLst/>
          </a:prstGeom>
          <a:noFill/>
        </p:spPr>
        <p:txBody>
          <a:bodyPr wrap="square" rtlCol="0">
            <a:spAutoFit/>
          </a:bodyPr>
          <a:lstStyle/>
          <a:p>
            <a:pPr algn="ctr"/>
            <a:r>
              <a:rPr lang="en-US" sz="1400" dirty="0"/>
              <a:t>Temperantia</a:t>
            </a:r>
          </a:p>
          <a:p>
            <a:pPr algn="ctr"/>
            <a:r>
              <a:rPr lang="en-US" sz="1400" dirty="0"/>
              <a:t>Luca Giordano (1634 – 1705)</a:t>
            </a:r>
          </a:p>
        </p:txBody>
      </p:sp>
      <p:sp>
        <p:nvSpPr>
          <p:cNvPr id="3" name="Slide Number Placeholder 2">
            <a:extLst>
              <a:ext uri="{FF2B5EF4-FFF2-40B4-BE49-F238E27FC236}">
                <a16:creationId xmlns:a16="http://schemas.microsoft.com/office/drawing/2014/main" id="{2F27D415-E098-4B96-BD0D-B7F13ECF010F}"/>
              </a:ext>
            </a:extLst>
          </p:cNvPr>
          <p:cNvSpPr>
            <a:spLocks noGrp="1"/>
          </p:cNvSpPr>
          <p:nvPr>
            <p:ph type="sldNum" sz="quarter" idx="12"/>
          </p:nvPr>
        </p:nvSpPr>
        <p:spPr/>
        <p:txBody>
          <a:bodyPr/>
          <a:lstStyle/>
          <a:p>
            <a:fld id="{0F1DAB9B-F849-4570-8748-D0B3EE71922D}" type="slidenum">
              <a:rPr lang="en-US" smtClean="0"/>
              <a:t>36</a:t>
            </a:fld>
            <a:endParaRPr lang="en-US"/>
          </a:p>
        </p:txBody>
      </p:sp>
    </p:spTree>
    <p:extLst>
      <p:ext uri="{BB962C8B-B14F-4D97-AF65-F5344CB8AC3E}">
        <p14:creationId xmlns:p14="http://schemas.microsoft.com/office/powerpoint/2010/main" val="3871928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F7B8DB-3247-459C-B707-99544AE0903A}"/>
              </a:ext>
            </a:extLst>
          </p:cNvPr>
          <p:cNvSpPr txBox="1"/>
          <p:nvPr/>
        </p:nvSpPr>
        <p:spPr>
          <a:xfrm>
            <a:off x="351084" y="2657478"/>
            <a:ext cx="7031422" cy="1538883"/>
          </a:xfrm>
          <a:prstGeom prst="rect">
            <a:avLst/>
          </a:prstGeom>
          <a:noFill/>
        </p:spPr>
        <p:txBody>
          <a:bodyPr wrap="square" rtlCol="0">
            <a:spAutoFit/>
          </a:bodyPr>
          <a:lstStyle/>
          <a:p>
            <a:pPr algn="just">
              <a:spcBef>
                <a:spcPts val="600"/>
              </a:spcBef>
              <a:spcAft>
                <a:spcPts val="600"/>
              </a:spcAft>
            </a:pPr>
            <a:r>
              <a:rPr lang="en-US" sz="2800" b="1" dirty="0">
                <a:latin typeface="Papyrus" panose="03070502060502030205" pitchFamily="66" charset="0"/>
              </a:rPr>
              <a:t>Let your moderation be known unto all men. The Lord is at hand.</a:t>
            </a:r>
          </a:p>
          <a:p>
            <a:pPr algn="r">
              <a:spcBef>
                <a:spcPts val="600"/>
              </a:spcBef>
              <a:spcAft>
                <a:spcPts val="600"/>
              </a:spcAft>
            </a:pPr>
            <a:r>
              <a:rPr lang="en-US" sz="2800" b="1" dirty="0">
                <a:latin typeface="Papyrus" panose="03070502060502030205" pitchFamily="66" charset="0"/>
              </a:rPr>
              <a:t>Philippians 4:5 KJV</a:t>
            </a:r>
          </a:p>
        </p:txBody>
      </p:sp>
      <p:pic>
        <p:nvPicPr>
          <p:cNvPr id="5" name="Picture 2">
            <a:extLst>
              <a:ext uri="{FF2B5EF4-FFF2-40B4-BE49-F238E27FC236}">
                <a16:creationId xmlns:a16="http://schemas.microsoft.com/office/drawing/2014/main" id="{4D8571EB-4559-47C8-B97A-AB46D7A93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2601" y="800100"/>
            <a:ext cx="3921070"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29A4A42-A9A2-43C2-9226-ABB8EEF04177}"/>
              </a:ext>
            </a:extLst>
          </p:cNvPr>
          <p:cNvSpPr txBox="1"/>
          <p:nvPr/>
        </p:nvSpPr>
        <p:spPr>
          <a:xfrm>
            <a:off x="7424451" y="6073630"/>
            <a:ext cx="4539698" cy="523220"/>
          </a:xfrm>
          <a:prstGeom prst="rect">
            <a:avLst/>
          </a:prstGeom>
          <a:noFill/>
        </p:spPr>
        <p:txBody>
          <a:bodyPr wrap="square" rtlCol="0">
            <a:spAutoFit/>
          </a:bodyPr>
          <a:lstStyle/>
          <a:p>
            <a:pPr algn="ctr"/>
            <a:r>
              <a:rPr lang="en-US" sz="1400" dirty="0"/>
              <a:t>Temperantia</a:t>
            </a:r>
          </a:p>
          <a:p>
            <a:pPr algn="ctr"/>
            <a:r>
              <a:rPr lang="en-US" sz="1400" dirty="0"/>
              <a:t>Luca Giordano (1634 – 1705)</a:t>
            </a:r>
          </a:p>
        </p:txBody>
      </p:sp>
      <p:sp>
        <p:nvSpPr>
          <p:cNvPr id="3" name="Slide Number Placeholder 2">
            <a:extLst>
              <a:ext uri="{FF2B5EF4-FFF2-40B4-BE49-F238E27FC236}">
                <a16:creationId xmlns:a16="http://schemas.microsoft.com/office/drawing/2014/main" id="{9AB07042-BF96-4621-9C98-D418D425AB38}"/>
              </a:ext>
            </a:extLst>
          </p:cNvPr>
          <p:cNvSpPr>
            <a:spLocks noGrp="1"/>
          </p:cNvSpPr>
          <p:nvPr>
            <p:ph type="sldNum" sz="quarter" idx="12"/>
          </p:nvPr>
        </p:nvSpPr>
        <p:spPr/>
        <p:txBody>
          <a:bodyPr/>
          <a:lstStyle/>
          <a:p>
            <a:fld id="{0F1DAB9B-F849-4570-8748-D0B3EE71922D}" type="slidenum">
              <a:rPr lang="en-US" smtClean="0"/>
              <a:t>37</a:t>
            </a:fld>
            <a:endParaRPr lang="en-US"/>
          </a:p>
        </p:txBody>
      </p:sp>
    </p:spTree>
    <p:extLst>
      <p:ext uri="{BB962C8B-B14F-4D97-AF65-F5344CB8AC3E}">
        <p14:creationId xmlns:p14="http://schemas.microsoft.com/office/powerpoint/2010/main" val="146782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D8571EB-4559-47C8-B97A-AB46D7A93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2601" y="800100"/>
            <a:ext cx="3921070"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29A4A42-A9A2-43C2-9226-ABB8EEF04177}"/>
              </a:ext>
            </a:extLst>
          </p:cNvPr>
          <p:cNvSpPr txBox="1"/>
          <p:nvPr/>
        </p:nvSpPr>
        <p:spPr>
          <a:xfrm>
            <a:off x="7424451" y="6073630"/>
            <a:ext cx="4539698" cy="523220"/>
          </a:xfrm>
          <a:prstGeom prst="rect">
            <a:avLst/>
          </a:prstGeom>
          <a:noFill/>
        </p:spPr>
        <p:txBody>
          <a:bodyPr wrap="square" rtlCol="0">
            <a:spAutoFit/>
          </a:bodyPr>
          <a:lstStyle/>
          <a:p>
            <a:pPr algn="ctr"/>
            <a:r>
              <a:rPr lang="en-US" sz="1400" dirty="0"/>
              <a:t>Temperantia</a:t>
            </a:r>
          </a:p>
          <a:p>
            <a:pPr algn="ctr"/>
            <a:r>
              <a:rPr lang="en-US" sz="1400" dirty="0"/>
              <a:t>Luca Giordano (1634 – 1705)</a:t>
            </a:r>
          </a:p>
        </p:txBody>
      </p:sp>
      <p:sp>
        <p:nvSpPr>
          <p:cNvPr id="7" name="TextBox 6">
            <a:extLst>
              <a:ext uri="{FF2B5EF4-FFF2-40B4-BE49-F238E27FC236}">
                <a16:creationId xmlns:a16="http://schemas.microsoft.com/office/drawing/2014/main" id="{B61CF941-C793-4A4B-A2FE-4445F282A6E1}"/>
              </a:ext>
            </a:extLst>
          </p:cNvPr>
          <p:cNvSpPr txBox="1"/>
          <p:nvPr/>
        </p:nvSpPr>
        <p:spPr>
          <a:xfrm>
            <a:off x="548329" y="1298460"/>
            <a:ext cx="6657814" cy="4431983"/>
          </a:xfrm>
          <a:prstGeom prst="rect">
            <a:avLst/>
          </a:prstGeom>
          <a:noFill/>
        </p:spPr>
        <p:txBody>
          <a:bodyPr wrap="square" rtlCol="0">
            <a:spAutoFit/>
          </a:bodyPr>
          <a:lstStyle/>
          <a:p>
            <a:pPr algn="just">
              <a:spcBef>
                <a:spcPts val="600"/>
              </a:spcBef>
              <a:spcAft>
                <a:spcPts val="600"/>
              </a:spcAft>
            </a:pPr>
            <a:r>
              <a:rPr lang="en-US" sz="2800" dirty="0"/>
              <a:t>Temperance:</a:t>
            </a:r>
          </a:p>
          <a:p>
            <a:pPr algn="just">
              <a:spcBef>
                <a:spcPts val="600"/>
              </a:spcBef>
              <a:spcAft>
                <a:spcPts val="600"/>
              </a:spcAft>
            </a:pPr>
            <a:r>
              <a:rPr lang="en-US" sz="2800" dirty="0"/>
              <a:t>Strong’s G1466, </a:t>
            </a:r>
            <a:r>
              <a:rPr lang="en-US" sz="2800" dirty="0" err="1"/>
              <a:t>egkrateia</a:t>
            </a:r>
            <a:r>
              <a:rPr lang="en-US" sz="2800" dirty="0"/>
              <a:t> (</a:t>
            </a:r>
            <a:r>
              <a:rPr lang="en-US" sz="2800" dirty="0" err="1"/>
              <a:t>eng</a:t>
            </a:r>
            <a:r>
              <a:rPr lang="en-US" sz="2800" dirty="0"/>
              <a:t>-</a:t>
            </a:r>
            <a:r>
              <a:rPr lang="en-US" sz="2800" dirty="0" err="1"/>
              <a:t>krat</a:t>
            </a:r>
            <a:r>
              <a:rPr lang="en-US" sz="2800" dirty="0"/>
              <a:t>'-</a:t>
            </a:r>
            <a:r>
              <a:rPr lang="en-US" sz="2800" dirty="0" err="1"/>
              <a:t>i</a:t>
            </a:r>
            <a:r>
              <a:rPr lang="en-US" sz="2800" dirty="0"/>
              <a:t>-ah).  From G1468; self-control (especially continence): - temperance.</a:t>
            </a:r>
          </a:p>
          <a:p>
            <a:pPr algn="just">
              <a:spcBef>
                <a:spcPts val="600"/>
              </a:spcBef>
              <a:spcAft>
                <a:spcPts val="600"/>
              </a:spcAft>
            </a:pPr>
            <a:endParaRPr lang="en-US" sz="2800" dirty="0"/>
          </a:p>
          <a:p>
            <a:pPr algn="just">
              <a:spcBef>
                <a:spcPts val="600"/>
              </a:spcBef>
              <a:spcAft>
                <a:spcPts val="600"/>
              </a:spcAft>
            </a:pPr>
            <a:r>
              <a:rPr lang="en-US" sz="2800" dirty="0"/>
              <a:t>Thayer Definition of G1466: (1) </a:t>
            </a:r>
            <a:r>
              <a:rPr lang="en-US" sz="2800" u="sng" dirty="0"/>
              <a:t>self-control (the virtue of one who masters his desires and passions</a:t>
            </a:r>
            <a:r>
              <a:rPr lang="en-US" sz="2800" dirty="0"/>
              <a:t>, especially his sensual appetites)</a:t>
            </a:r>
          </a:p>
        </p:txBody>
      </p:sp>
      <p:sp>
        <p:nvSpPr>
          <p:cNvPr id="3" name="Slide Number Placeholder 2">
            <a:extLst>
              <a:ext uri="{FF2B5EF4-FFF2-40B4-BE49-F238E27FC236}">
                <a16:creationId xmlns:a16="http://schemas.microsoft.com/office/drawing/2014/main" id="{B199CA22-482D-40D9-A93A-1F63C77D9230}"/>
              </a:ext>
            </a:extLst>
          </p:cNvPr>
          <p:cNvSpPr>
            <a:spLocks noGrp="1"/>
          </p:cNvSpPr>
          <p:nvPr>
            <p:ph type="sldNum" sz="quarter" idx="12"/>
          </p:nvPr>
        </p:nvSpPr>
        <p:spPr/>
        <p:txBody>
          <a:bodyPr/>
          <a:lstStyle/>
          <a:p>
            <a:fld id="{0F1DAB9B-F849-4570-8748-D0B3EE71922D}" type="slidenum">
              <a:rPr lang="en-US" smtClean="0"/>
              <a:t>38</a:t>
            </a:fld>
            <a:endParaRPr lang="en-US"/>
          </a:p>
        </p:txBody>
      </p:sp>
    </p:spTree>
    <p:extLst>
      <p:ext uri="{BB962C8B-B14F-4D97-AF65-F5344CB8AC3E}">
        <p14:creationId xmlns:p14="http://schemas.microsoft.com/office/powerpoint/2010/main" val="4154388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F7B8DB-3247-459C-B707-99544AE0903A}"/>
              </a:ext>
            </a:extLst>
          </p:cNvPr>
          <p:cNvSpPr txBox="1"/>
          <p:nvPr/>
        </p:nvSpPr>
        <p:spPr>
          <a:xfrm>
            <a:off x="351084" y="1348794"/>
            <a:ext cx="7031422" cy="3139321"/>
          </a:xfrm>
          <a:prstGeom prst="rect">
            <a:avLst/>
          </a:prstGeom>
          <a:noFill/>
        </p:spPr>
        <p:txBody>
          <a:bodyPr wrap="square" rtlCol="0">
            <a:spAutoFit/>
          </a:bodyPr>
          <a:lstStyle/>
          <a:p>
            <a:pPr algn="just">
              <a:spcBef>
                <a:spcPts val="600"/>
              </a:spcBef>
              <a:spcAft>
                <a:spcPts val="600"/>
              </a:spcAft>
            </a:pPr>
            <a:r>
              <a:rPr lang="en-US" sz="2800" b="1" dirty="0">
                <a:latin typeface="Papyrus" panose="03070502060502030205" pitchFamily="66" charset="0"/>
              </a:rPr>
              <a:t>He that is slow to anger is better than the mighty; and he that </a:t>
            </a:r>
            <a:r>
              <a:rPr lang="en-US" sz="2800" b="1" dirty="0" err="1">
                <a:latin typeface="Papyrus" panose="03070502060502030205" pitchFamily="66" charset="0"/>
              </a:rPr>
              <a:t>ruleth</a:t>
            </a:r>
            <a:r>
              <a:rPr lang="en-US" sz="2800" b="1" dirty="0">
                <a:latin typeface="Papyrus" panose="03070502060502030205" pitchFamily="66" charset="0"/>
              </a:rPr>
              <a:t> his spirit than he that taketh a city.</a:t>
            </a:r>
          </a:p>
          <a:p>
            <a:pPr algn="r">
              <a:spcBef>
                <a:spcPts val="600"/>
              </a:spcBef>
              <a:spcAft>
                <a:spcPts val="600"/>
              </a:spcAft>
            </a:pPr>
            <a:r>
              <a:rPr lang="en-US" sz="2800" b="1" dirty="0">
                <a:latin typeface="Papyrus" panose="03070502060502030205" pitchFamily="66" charset="0"/>
              </a:rPr>
              <a:t>Proverbs 16:32 KJV</a:t>
            </a:r>
          </a:p>
          <a:p>
            <a:pPr algn="r">
              <a:spcBef>
                <a:spcPts val="600"/>
              </a:spcBef>
              <a:spcAft>
                <a:spcPts val="600"/>
              </a:spcAft>
            </a:pPr>
            <a:endParaRPr lang="en-US" sz="2800" b="1" dirty="0">
              <a:latin typeface="Papyrus" panose="03070502060502030205" pitchFamily="66" charset="0"/>
            </a:endParaRPr>
          </a:p>
          <a:p>
            <a:pPr algn="just">
              <a:spcBef>
                <a:spcPts val="600"/>
              </a:spcBef>
              <a:spcAft>
                <a:spcPts val="600"/>
              </a:spcAft>
            </a:pPr>
            <a:endParaRPr lang="en-US" sz="2800" b="1" dirty="0">
              <a:latin typeface="Papyrus" panose="03070502060502030205" pitchFamily="66" charset="0"/>
            </a:endParaRPr>
          </a:p>
        </p:txBody>
      </p:sp>
      <p:pic>
        <p:nvPicPr>
          <p:cNvPr id="5" name="Picture 2">
            <a:extLst>
              <a:ext uri="{FF2B5EF4-FFF2-40B4-BE49-F238E27FC236}">
                <a16:creationId xmlns:a16="http://schemas.microsoft.com/office/drawing/2014/main" id="{4D8571EB-4559-47C8-B97A-AB46D7A93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2601" y="800100"/>
            <a:ext cx="3921070"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29A4A42-A9A2-43C2-9226-ABB8EEF04177}"/>
              </a:ext>
            </a:extLst>
          </p:cNvPr>
          <p:cNvSpPr txBox="1"/>
          <p:nvPr/>
        </p:nvSpPr>
        <p:spPr>
          <a:xfrm>
            <a:off x="7424451" y="6073630"/>
            <a:ext cx="4539698" cy="523220"/>
          </a:xfrm>
          <a:prstGeom prst="rect">
            <a:avLst/>
          </a:prstGeom>
          <a:noFill/>
        </p:spPr>
        <p:txBody>
          <a:bodyPr wrap="square" rtlCol="0">
            <a:spAutoFit/>
          </a:bodyPr>
          <a:lstStyle/>
          <a:p>
            <a:pPr algn="ctr"/>
            <a:r>
              <a:rPr lang="en-US" sz="1400" dirty="0"/>
              <a:t>Temperantia</a:t>
            </a:r>
          </a:p>
          <a:p>
            <a:pPr algn="ctr"/>
            <a:r>
              <a:rPr lang="en-US" sz="1400" dirty="0"/>
              <a:t>Luca Giordano (1634 – 1705)</a:t>
            </a:r>
          </a:p>
        </p:txBody>
      </p:sp>
      <p:sp>
        <p:nvSpPr>
          <p:cNvPr id="3" name="Slide Number Placeholder 2">
            <a:extLst>
              <a:ext uri="{FF2B5EF4-FFF2-40B4-BE49-F238E27FC236}">
                <a16:creationId xmlns:a16="http://schemas.microsoft.com/office/drawing/2014/main" id="{A044669F-0DAF-4F01-9C85-3311346B4566}"/>
              </a:ext>
            </a:extLst>
          </p:cNvPr>
          <p:cNvSpPr>
            <a:spLocks noGrp="1"/>
          </p:cNvSpPr>
          <p:nvPr>
            <p:ph type="sldNum" sz="quarter" idx="12"/>
          </p:nvPr>
        </p:nvSpPr>
        <p:spPr/>
        <p:txBody>
          <a:bodyPr/>
          <a:lstStyle/>
          <a:p>
            <a:fld id="{0F1DAB9B-F849-4570-8748-D0B3EE71922D}" type="slidenum">
              <a:rPr lang="en-US" smtClean="0"/>
              <a:t>39</a:t>
            </a:fld>
            <a:endParaRPr lang="en-US"/>
          </a:p>
        </p:txBody>
      </p:sp>
    </p:spTree>
    <p:extLst>
      <p:ext uri="{BB962C8B-B14F-4D97-AF65-F5344CB8AC3E}">
        <p14:creationId xmlns:p14="http://schemas.microsoft.com/office/powerpoint/2010/main" val="2183593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60E42-292B-4481-A757-FF0A9048405E}"/>
              </a:ext>
            </a:extLst>
          </p:cNvPr>
          <p:cNvSpPr txBox="1"/>
          <p:nvPr/>
        </p:nvSpPr>
        <p:spPr>
          <a:xfrm>
            <a:off x="620784" y="2743201"/>
            <a:ext cx="10947633" cy="1384995"/>
          </a:xfrm>
          <a:prstGeom prst="rect">
            <a:avLst/>
          </a:prstGeom>
          <a:noFill/>
        </p:spPr>
        <p:txBody>
          <a:bodyPr wrap="square" rtlCol="0">
            <a:spAutoFit/>
          </a:bodyPr>
          <a:lstStyle/>
          <a:p>
            <a:pPr algn="just"/>
            <a:r>
              <a:rPr lang="en-US" sz="2800" b="1" dirty="0">
                <a:latin typeface="Papyrus" panose="03070502060502030205" pitchFamily="66" charset="0"/>
              </a:rPr>
              <a:t>Wherefore the rather, brethren, </a:t>
            </a:r>
            <a:r>
              <a:rPr lang="en-US" sz="2800" b="1" u="sng" dirty="0">
                <a:latin typeface="Papyrus" panose="03070502060502030205" pitchFamily="66" charset="0"/>
              </a:rPr>
              <a:t>give diligence </a:t>
            </a:r>
            <a:r>
              <a:rPr lang="en-US" sz="2800" b="1" dirty="0">
                <a:latin typeface="Papyrus" panose="03070502060502030205" pitchFamily="66" charset="0"/>
              </a:rPr>
              <a:t>to make your calling and election sure: for if ye do these things, ye shall never fall:</a:t>
            </a:r>
          </a:p>
          <a:p>
            <a:pPr algn="r"/>
            <a:r>
              <a:rPr lang="en-US" sz="2800" b="1" dirty="0">
                <a:latin typeface="Papyrus" panose="03070502060502030205" pitchFamily="66" charset="0"/>
              </a:rPr>
              <a:t>2 Peter 1:10 KJV</a:t>
            </a:r>
          </a:p>
        </p:txBody>
      </p:sp>
      <p:sp>
        <p:nvSpPr>
          <p:cNvPr id="3" name="Slide Number Placeholder 2">
            <a:extLst>
              <a:ext uri="{FF2B5EF4-FFF2-40B4-BE49-F238E27FC236}">
                <a16:creationId xmlns:a16="http://schemas.microsoft.com/office/drawing/2014/main" id="{C1AEA1DA-A5A3-4809-B616-46975A0EE4E0}"/>
              </a:ext>
            </a:extLst>
          </p:cNvPr>
          <p:cNvSpPr>
            <a:spLocks noGrp="1"/>
          </p:cNvSpPr>
          <p:nvPr>
            <p:ph type="sldNum" sz="quarter" idx="12"/>
          </p:nvPr>
        </p:nvSpPr>
        <p:spPr/>
        <p:txBody>
          <a:bodyPr/>
          <a:lstStyle/>
          <a:p>
            <a:fld id="{0F1DAB9B-F849-4570-8748-D0B3EE71922D}" type="slidenum">
              <a:rPr lang="en-US" smtClean="0"/>
              <a:t>4</a:t>
            </a:fld>
            <a:endParaRPr lang="en-US"/>
          </a:p>
        </p:txBody>
      </p:sp>
    </p:spTree>
    <p:extLst>
      <p:ext uri="{BB962C8B-B14F-4D97-AF65-F5344CB8AC3E}">
        <p14:creationId xmlns:p14="http://schemas.microsoft.com/office/powerpoint/2010/main" val="2887733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F7B8DB-3247-459C-B707-99544AE0903A}"/>
              </a:ext>
            </a:extLst>
          </p:cNvPr>
          <p:cNvSpPr txBox="1"/>
          <p:nvPr/>
        </p:nvSpPr>
        <p:spPr>
          <a:xfrm>
            <a:off x="351084" y="1348794"/>
            <a:ext cx="7031422" cy="4154984"/>
          </a:xfrm>
          <a:prstGeom prst="rect">
            <a:avLst/>
          </a:prstGeom>
          <a:noFill/>
        </p:spPr>
        <p:txBody>
          <a:bodyPr wrap="square" rtlCol="0">
            <a:spAutoFit/>
          </a:bodyPr>
          <a:lstStyle/>
          <a:p>
            <a:pPr algn="just">
              <a:spcBef>
                <a:spcPts val="600"/>
              </a:spcBef>
              <a:spcAft>
                <a:spcPts val="600"/>
              </a:spcAft>
            </a:pPr>
            <a:r>
              <a:rPr lang="en-US" sz="2800" b="1" dirty="0">
                <a:latin typeface="Papyrus" panose="03070502060502030205" pitchFamily="66" charset="0"/>
              </a:rPr>
              <a:t>He that is slow to anger is better than the mighty; and he that </a:t>
            </a:r>
            <a:r>
              <a:rPr lang="en-US" sz="2800" b="1" dirty="0" err="1">
                <a:latin typeface="Papyrus" panose="03070502060502030205" pitchFamily="66" charset="0"/>
              </a:rPr>
              <a:t>ruleth</a:t>
            </a:r>
            <a:r>
              <a:rPr lang="en-US" sz="2800" b="1" dirty="0">
                <a:latin typeface="Papyrus" panose="03070502060502030205" pitchFamily="66" charset="0"/>
              </a:rPr>
              <a:t> his spirit than he that taketh a city.</a:t>
            </a:r>
          </a:p>
          <a:p>
            <a:pPr algn="r">
              <a:spcBef>
                <a:spcPts val="600"/>
              </a:spcBef>
              <a:spcAft>
                <a:spcPts val="600"/>
              </a:spcAft>
            </a:pPr>
            <a:r>
              <a:rPr lang="en-US" sz="2800" b="1" dirty="0">
                <a:latin typeface="Papyrus" panose="03070502060502030205" pitchFamily="66" charset="0"/>
              </a:rPr>
              <a:t>Proverbs 16:32 KJV</a:t>
            </a:r>
          </a:p>
          <a:p>
            <a:pPr algn="r">
              <a:spcBef>
                <a:spcPts val="600"/>
              </a:spcBef>
              <a:spcAft>
                <a:spcPts val="600"/>
              </a:spcAft>
            </a:pPr>
            <a:endParaRPr lang="en-US" sz="2800" b="1" dirty="0">
              <a:latin typeface="Papyrus" panose="03070502060502030205" pitchFamily="66" charset="0"/>
            </a:endParaRPr>
          </a:p>
          <a:p>
            <a:pPr algn="just">
              <a:spcBef>
                <a:spcPts val="600"/>
              </a:spcBef>
              <a:spcAft>
                <a:spcPts val="600"/>
              </a:spcAft>
            </a:pPr>
            <a:r>
              <a:rPr lang="en-US" sz="2800" b="1" dirty="0">
                <a:latin typeface="Papyrus" panose="03070502060502030205" pitchFamily="66" charset="0"/>
              </a:rPr>
              <a:t>He that hath no rule over his own spirit is like a city that is broken down, and without walls.</a:t>
            </a:r>
          </a:p>
          <a:p>
            <a:pPr algn="r">
              <a:spcBef>
                <a:spcPts val="600"/>
              </a:spcBef>
              <a:spcAft>
                <a:spcPts val="600"/>
              </a:spcAft>
            </a:pPr>
            <a:r>
              <a:rPr lang="en-US" sz="2800" b="1" dirty="0">
                <a:latin typeface="Papyrus" panose="03070502060502030205" pitchFamily="66" charset="0"/>
              </a:rPr>
              <a:t>Proverbs 25:28 KJV</a:t>
            </a:r>
          </a:p>
        </p:txBody>
      </p:sp>
      <p:pic>
        <p:nvPicPr>
          <p:cNvPr id="5" name="Picture 2">
            <a:extLst>
              <a:ext uri="{FF2B5EF4-FFF2-40B4-BE49-F238E27FC236}">
                <a16:creationId xmlns:a16="http://schemas.microsoft.com/office/drawing/2014/main" id="{4D8571EB-4559-47C8-B97A-AB46D7A93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2601" y="800100"/>
            <a:ext cx="3921070"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29A4A42-A9A2-43C2-9226-ABB8EEF04177}"/>
              </a:ext>
            </a:extLst>
          </p:cNvPr>
          <p:cNvSpPr txBox="1"/>
          <p:nvPr/>
        </p:nvSpPr>
        <p:spPr>
          <a:xfrm>
            <a:off x="7424451" y="6073630"/>
            <a:ext cx="4539698" cy="523220"/>
          </a:xfrm>
          <a:prstGeom prst="rect">
            <a:avLst/>
          </a:prstGeom>
          <a:noFill/>
        </p:spPr>
        <p:txBody>
          <a:bodyPr wrap="square" rtlCol="0">
            <a:spAutoFit/>
          </a:bodyPr>
          <a:lstStyle/>
          <a:p>
            <a:pPr algn="ctr"/>
            <a:r>
              <a:rPr lang="en-US" sz="1400" dirty="0"/>
              <a:t>Temperantia</a:t>
            </a:r>
          </a:p>
          <a:p>
            <a:pPr algn="ctr"/>
            <a:r>
              <a:rPr lang="en-US" sz="1400" dirty="0"/>
              <a:t>Luca Giordano (1634 – 1705)</a:t>
            </a:r>
          </a:p>
        </p:txBody>
      </p:sp>
      <p:sp>
        <p:nvSpPr>
          <p:cNvPr id="3" name="Slide Number Placeholder 2">
            <a:extLst>
              <a:ext uri="{FF2B5EF4-FFF2-40B4-BE49-F238E27FC236}">
                <a16:creationId xmlns:a16="http://schemas.microsoft.com/office/drawing/2014/main" id="{FD1A6079-347F-4A7B-91E0-F8D3A4DD1C02}"/>
              </a:ext>
            </a:extLst>
          </p:cNvPr>
          <p:cNvSpPr>
            <a:spLocks noGrp="1"/>
          </p:cNvSpPr>
          <p:nvPr>
            <p:ph type="sldNum" sz="quarter" idx="12"/>
          </p:nvPr>
        </p:nvSpPr>
        <p:spPr/>
        <p:txBody>
          <a:bodyPr/>
          <a:lstStyle/>
          <a:p>
            <a:fld id="{0F1DAB9B-F849-4570-8748-D0B3EE71922D}" type="slidenum">
              <a:rPr lang="en-US" smtClean="0"/>
              <a:t>40</a:t>
            </a:fld>
            <a:endParaRPr lang="en-US"/>
          </a:p>
        </p:txBody>
      </p:sp>
    </p:spTree>
    <p:extLst>
      <p:ext uri="{BB962C8B-B14F-4D97-AF65-F5344CB8AC3E}">
        <p14:creationId xmlns:p14="http://schemas.microsoft.com/office/powerpoint/2010/main" val="816272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F7B8DB-3247-459C-B707-99544AE0903A}"/>
              </a:ext>
            </a:extLst>
          </p:cNvPr>
          <p:cNvSpPr txBox="1"/>
          <p:nvPr/>
        </p:nvSpPr>
        <p:spPr>
          <a:xfrm>
            <a:off x="351084" y="1810189"/>
            <a:ext cx="7031422" cy="3262432"/>
          </a:xfrm>
          <a:prstGeom prst="rect">
            <a:avLst/>
          </a:prstGeom>
          <a:noFill/>
        </p:spPr>
        <p:txBody>
          <a:bodyPr wrap="square" rtlCol="0">
            <a:spAutoFit/>
          </a:bodyPr>
          <a:lstStyle/>
          <a:p>
            <a:pPr algn="just">
              <a:spcBef>
                <a:spcPts val="600"/>
              </a:spcBef>
              <a:spcAft>
                <a:spcPts val="600"/>
              </a:spcAft>
            </a:pPr>
            <a:r>
              <a:rPr lang="en-US" sz="2800" b="1" dirty="0">
                <a:latin typeface="Papyrus" panose="03070502060502030205" pitchFamily="66" charset="0"/>
              </a:rPr>
              <a:t>And beside this, giving all diligence, add to your faith virtue; and to virtue knowledge; And to knowledge temperance; and to temperance </a:t>
            </a:r>
            <a:r>
              <a:rPr lang="en-US" sz="2800" b="1" u="sng" dirty="0">
                <a:latin typeface="Papyrus" panose="03070502060502030205" pitchFamily="66" charset="0"/>
              </a:rPr>
              <a:t>patience</a:t>
            </a:r>
            <a:r>
              <a:rPr lang="en-US" sz="2800" b="1" dirty="0">
                <a:latin typeface="Papyrus" panose="03070502060502030205" pitchFamily="66" charset="0"/>
              </a:rPr>
              <a:t>; and to patience godliness; And to godliness brotherly kindness; and to brotherly kindness charity.</a:t>
            </a:r>
          </a:p>
          <a:p>
            <a:pPr algn="r">
              <a:spcBef>
                <a:spcPts val="600"/>
              </a:spcBef>
              <a:spcAft>
                <a:spcPts val="600"/>
              </a:spcAft>
            </a:pPr>
            <a:r>
              <a:rPr lang="en-US" sz="2800" b="1" dirty="0">
                <a:latin typeface="Papyrus" panose="03070502060502030205" pitchFamily="66" charset="0"/>
              </a:rPr>
              <a:t>2 Peter 1:5-7 KJV</a:t>
            </a:r>
          </a:p>
        </p:txBody>
      </p:sp>
      <p:sp>
        <p:nvSpPr>
          <p:cNvPr id="5" name="TextBox 4">
            <a:extLst>
              <a:ext uri="{FF2B5EF4-FFF2-40B4-BE49-F238E27FC236}">
                <a16:creationId xmlns:a16="http://schemas.microsoft.com/office/drawing/2014/main" id="{B029BAE3-F2D3-44F8-9D25-C28E403AC85F}"/>
              </a:ext>
            </a:extLst>
          </p:cNvPr>
          <p:cNvSpPr txBox="1"/>
          <p:nvPr/>
        </p:nvSpPr>
        <p:spPr>
          <a:xfrm>
            <a:off x="7886320" y="6149131"/>
            <a:ext cx="3706583" cy="523220"/>
          </a:xfrm>
          <a:prstGeom prst="rect">
            <a:avLst/>
          </a:prstGeom>
          <a:noFill/>
        </p:spPr>
        <p:txBody>
          <a:bodyPr wrap="square" rtlCol="0">
            <a:spAutoFit/>
          </a:bodyPr>
          <a:lstStyle/>
          <a:p>
            <a:pPr algn="ctr"/>
            <a:r>
              <a:rPr lang="en-US" sz="1400" dirty="0"/>
              <a:t>Untitled</a:t>
            </a:r>
          </a:p>
          <a:p>
            <a:pPr algn="ctr"/>
            <a:r>
              <a:rPr lang="en-US" sz="1400" dirty="0"/>
              <a:t>Jerry </a:t>
            </a:r>
            <a:r>
              <a:rPr lang="en-US" sz="1400" dirty="0" err="1"/>
              <a:t>Uelsmann</a:t>
            </a:r>
            <a:r>
              <a:rPr lang="en-US" sz="1400" dirty="0"/>
              <a:t> (1934 - )</a:t>
            </a:r>
          </a:p>
        </p:txBody>
      </p:sp>
      <p:pic>
        <p:nvPicPr>
          <p:cNvPr id="3" name="Picture 2">
            <a:extLst>
              <a:ext uri="{FF2B5EF4-FFF2-40B4-BE49-F238E27FC236}">
                <a16:creationId xmlns:a16="http://schemas.microsoft.com/office/drawing/2014/main" id="{9F44111C-5B92-48ED-AEDA-D824DDD57EF4}"/>
              </a:ext>
            </a:extLst>
          </p:cNvPr>
          <p:cNvPicPr>
            <a:picLocks noChangeAspect="1"/>
          </p:cNvPicPr>
          <p:nvPr/>
        </p:nvPicPr>
        <p:blipFill rotWithShape="1">
          <a:blip r:embed="rId2">
            <a:extLst>
              <a:ext uri="{28A0092B-C50C-407E-A947-70E740481C1C}">
                <a14:useLocalDpi xmlns:a14="http://schemas.microsoft.com/office/drawing/2010/main" val="0"/>
              </a:ext>
            </a:extLst>
          </a:blip>
          <a:srcRect l="7563" t="1468" r="9630" b="3976"/>
          <a:stretch/>
        </p:blipFill>
        <p:spPr>
          <a:xfrm>
            <a:off x="7708335" y="689246"/>
            <a:ext cx="3878828" cy="5486400"/>
          </a:xfrm>
          <a:prstGeom prst="rect">
            <a:avLst/>
          </a:prstGeom>
        </p:spPr>
      </p:pic>
      <p:sp>
        <p:nvSpPr>
          <p:cNvPr id="2" name="Slide Number Placeholder 1">
            <a:extLst>
              <a:ext uri="{FF2B5EF4-FFF2-40B4-BE49-F238E27FC236}">
                <a16:creationId xmlns:a16="http://schemas.microsoft.com/office/drawing/2014/main" id="{1235EA7E-F793-4C16-B28E-A55E62C865FC}"/>
              </a:ext>
            </a:extLst>
          </p:cNvPr>
          <p:cNvSpPr>
            <a:spLocks noGrp="1"/>
          </p:cNvSpPr>
          <p:nvPr>
            <p:ph type="sldNum" sz="quarter" idx="12"/>
          </p:nvPr>
        </p:nvSpPr>
        <p:spPr/>
        <p:txBody>
          <a:bodyPr/>
          <a:lstStyle/>
          <a:p>
            <a:fld id="{0F1DAB9B-F849-4570-8748-D0B3EE71922D}" type="slidenum">
              <a:rPr lang="en-US" smtClean="0"/>
              <a:t>41</a:t>
            </a:fld>
            <a:endParaRPr lang="en-US"/>
          </a:p>
        </p:txBody>
      </p:sp>
    </p:spTree>
    <p:extLst>
      <p:ext uri="{BB962C8B-B14F-4D97-AF65-F5344CB8AC3E}">
        <p14:creationId xmlns:p14="http://schemas.microsoft.com/office/powerpoint/2010/main" val="34487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F7B8DB-3247-459C-B707-99544AE0903A}"/>
              </a:ext>
            </a:extLst>
          </p:cNvPr>
          <p:cNvSpPr txBox="1"/>
          <p:nvPr/>
        </p:nvSpPr>
        <p:spPr>
          <a:xfrm>
            <a:off x="351084" y="1441073"/>
            <a:ext cx="7031422" cy="3108543"/>
          </a:xfrm>
          <a:prstGeom prst="rect">
            <a:avLst/>
          </a:prstGeom>
          <a:noFill/>
        </p:spPr>
        <p:txBody>
          <a:bodyPr wrap="square" rtlCol="0">
            <a:spAutoFit/>
          </a:bodyPr>
          <a:lstStyle/>
          <a:p>
            <a:pPr algn="just"/>
            <a:r>
              <a:rPr lang="en-US" sz="2800" b="1" dirty="0">
                <a:latin typeface="Papyrus" panose="03070502060502030205" pitchFamily="66" charset="0"/>
              </a:rPr>
              <a:t>But that on the good ground are they, which in an honest and good heart, having heard the word, keep it, and bring forth fruit with patience </a:t>
            </a:r>
            <a:r>
              <a:rPr lang="en-US" sz="2400" dirty="0">
                <a:latin typeface="+mj-lt"/>
              </a:rPr>
              <a:t>[Strong’s G5281, hupomonē]</a:t>
            </a:r>
            <a:r>
              <a:rPr lang="en-US" sz="2400" b="1" dirty="0">
                <a:latin typeface="Papyrus" panose="03070502060502030205" pitchFamily="66" charset="0"/>
              </a:rPr>
              <a:t> .</a:t>
            </a:r>
            <a:r>
              <a:rPr lang="en-US" sz="2400" dirty="0">
                <a:latin typeface="+mj-lt"/>
              </a:rPr>
              <a:t> </a:t>
            </a:r>
          </a:p>
          <a:p>
            <a:pPr algn="r"/>
            <a:r>
              <a:rPr lang="en-US" sz="2800" b="1" dirty="0">
                <a:latin typeface="Papyrus" panose="03070502060502030205" pitchFamily="66" charset="0"/>
              </a:rPr>
              <a:t>Luke 8:15 KJV</a:t>
            </a:r>
          </a:p>
          <a:p>
            <a:pPr algn="just"/>
            <a:endParaRPr lang="en-US" sz="2800" b="1" dirty="0">
              <a:latin typeface="Papyrus" panose="03070502060502030205" pitchFamily="66" charset="0"/>
            </a:endParaRPr>
          </a:p>
          <a:p>
            <a:pPr algn="just"/>
            <a:endParaRPr lang="en-US" sz="2800" b="1" dirty="0">
              <a:latin typeface="Papyrus" panose="03070502060502030205" pitchFamily="66" charset="0"/>
            </a:endParaRPr>
          </a:p>
        </p:txBody>
      </p:sp>
      <p:sp>
        <p:nvSpPr>
          <p:cNvPr id="5" name="TextBox 4">
            <a:extLst>
              <a:ext uri="{FF2B5EF4-FFF2-40B4-BE49-F238E27FC236}">
                <a16:creationId xmlns:a16="http://schemas.microsoft.com/office/drawing/2014/main" id="{B029BAE3-F2D3-44F8-9D25-C28E403AC85F}"/>
              </a:ext>
            </a:extLst>
          </p:cNvPr>
          <p:cNvSpPr txBox="1"/>
          <p:nvPr/>
        </p:nvSpPr>
        <p:spPr>
          <a:xfrm>
            <a:off x="7886320" y="6149131"/>
            <a:ext cx="3706583" cy="523220"/>
          </a:xfrm>
          <a:prstGeom prst="rect">
            <a:avLst/>
          </a:prstGeom>
          <a:noFill/>
        </p:spPr>
        <p:txBody>
          <a:bodyPr wrap="square" rtlCol="0">
            <a:spAutoFit/>
          </a:bodyPr>
          <a:lstStyle/>
          <a:p>
            <a:pPr algn="ctr"/>
            <a:r>
              <a:rPr lang="en-US" sz="1400" dirty="0"/>
              <a:t>Untitled</a:t>
            </a:r>
          </a:p>
          <a:p>
            <a:pPr algn="ctr"/>
            <a:r>
              <a:rPr lang="en-US" sz="1400" dirty="0"/>
              <a:t>Jerry </a:t>
            </a:r>
            <a:r>
              <a:rPr lang="en-US" sz="1400" dirty="0" err="1"/>
              <a:t>Uelsmann</a:t>
            </a:r>
            <a:r>
              <a:rPr lang="en-US" sz="1400" dirty="0"/>
              <a:t> (1934 - )</a:t>
            </a:r>
          </a:p>
        </p:txBody>
      </p:sp>
      <p:pic>
        <p:nvPicPr>
          <p:cNvPr id="3" name="Picture 2">
            <a:extLst>
              <a:ext uri="{FF2B5EF4-FFF2-40B4-BE49-F238E27FC236}">
                <a16:creationId xmlns:a16="http://schemas.microsoft.com/office/drawing/2014/main" id="{9F44111C-5B92-48ED-AEDA-D824DDD57EF4}"/>
              </a:ext>
            </a:extLst>
          </p:cNvPr>
          <p:cNvPicPr>
            <a:picLocks noChangeAspect="1"/>
          </p:cNvPicPr>
          <p:nvPr/>
        </p:nvPicPr>
        <p:blipFill rotWithShape="1">
          <a:blip r:embed="rId2">
            <a:extLst>
              <a:ext uri="{28A0092B-C50C-407E-A947-70E740481C1C}">
                <a14:useLocalDpi xmlns:a14="http://schemas.microsoft.com/office/drawing/2010/main" val="0"/>
              </a:ext>
            </a:extLst>
          </a:blip>
          <a:srcRect l="7563" t="1468" r="9630" b="3976"/>
          <a:stretch/>
        </p:blipFill>
        <p:spPr>
          <a:xfrm>
            <a:off x="7708335" y="689246"/>
            <a:ext cx="3878828" cy="5486400"/>
          </a:xfrm>
          <a:prstGeom prst="rect">
            <a:avLst/>
          </a:prstGeom>
        </p:spPr>
      </p:pic>
      <p:sp>
        <p:nvSpPr>
          <p:cNvPr id="2" name="Slide Number Placeholder 1">
            <a:extLst>
              <a:ext uri="{FF2B5EF4-FFF2-40B4-BE49-F238E27FC236}">
                <a16:creationId xmlns:a16="http://schemas.microsoft.com/office/drawing/2014/main" id="{ED6BF8D9-DAF4-4B8F-9C8E-73F4FF588030}"/>
              </a:ext>
            </a:extLst>
          </p:cNvPr>
          <p:cNvSpPr>
            <a:spLocks noGrp="1"/>
          </p:cNvSpPr>
          <p:nvPr>
            <p:ph type="sldNum" sz="quarter" idx="12"/>
          </p:nvPr>
        </p:nvSpPr>
        <p:spPr/>
        <p:txBody>
          <a:bodyPr/>
          <a:lstStyle/>
          <a:p>
            <a:fld id="{0F1DAB9B-F849-4570-8748-D0B3EE71922D}" type="slidenum">
              <a:rPr lang="en-US" smtClean="0"/>
              <a:t>42</a:t>
            </a:fld>
            <a:endParaRPr lang="en-US"/>
          </a:p>
        </p:txBody>
      </p:sp>
    </p:spTree>
    <p:extLst>
      <p:ext uri="{BB962C8B-B14F-4D97-AF65-F5344CB8AC3E}">
        <p14:creationId xmlns:p14="http://schemas.microsoft.com/office/powerpoint/2010/main" val="36065816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F7B8DB-3247-459C-B707-99544AE0903A}"/>
              </a:ext>
            </a:extLst>
          </p:cNvPr>
          <p:cNvSpPr txBox="1"/>
          <p:nvPr/>
        </p:nvSpPr>
        <p:spPr>
          <a:xfrm>
            <a:off x="351084" y="1441073"/>
            <a:ext cx="7031422" cy="4401205"/>
          </a:xfrm>
          <a:prstGeom prst="rect">
            <a:avLst/>
          </a:prstGeom>
          <a:noFill/>
        </p:spPr>
        <p:txBody>
          <a:bodyPr wrap="square" rtlCol="0">
            <a:spAutoFit/>
          </a:bodyPr>
          <a:lstStyle/>
          <a:p>
            <a:pPr algn="just"/>
            <a:r>
              <a:rPr lang="en-US" sz="2800" b="1" dirty="0">
                <a:latin typeface="Papyrus" panose="03070502060502030205" pitchFamily="66" charset="0"/>
              </a:rPr>
              <a:t>But that on the good ground are they, which in an honest and good heart, having heard the word, keep it, and bring forth fruit with patience </a:t>
            </a:r>
            <a:r>
              <a:rPr lang="en-US" sz="2400" dirty="0">
                <a:latin typeface="+mj-lt"/>
              </a:rPr>
              <a:t>[Strong’s G5281, hupomonē] </a:t>
            </a:r>
            <a:r>
              <a:rPr lang="en-US" sz="2800" b="1" dirty="0">
                <a:latin typeface="Papyrus" panose="03070502060502030205" pitchFamily="66" charset="0"/>
              </a:rPr>
              <a:t>.</a:t>
            </a:r>
          </a:p>
          <a:p>
            <a:pPr algn="r"/>
            <a:r>
              <a:rPr lang="en-US" sz="2800" b="1" dirty="0">
                <a:latin typeface="Papyrus" panose="03070502060502030205" pitchFamily="66" charset="0"/>
              </a:rPr>
              <a:t>Luke 8:15 KJV</a:t>
            </a:r>
          </a:p>
          <a:p>
            <a:pPr algn="just"/>
            <a:endParaRPr lang="en-US" sz="2800" b="1" dirty="0">
              <a:latin typeface="Papyrus" panose="03070502060502030205" pitchFamily="66" charset="0"/>
            </a:endParaRPr>
          </a:p>
          <a:p>
            <a:pPr algn="just"/>
            <a:endParaRPr lang="en-US" sz="2800" b="1" dirty="0">
              <a:latin typeface="Papyrus" panose="03070502060502030205" pitchFamily="66" charset="0"/>
            </a:endParaRPr>
          </a:p>
          <a:p>
            <a:pPr algn="just"/>
            <a:r>
              <a:rPr lang="en-US" sz="2800" b="1" dirty="0">
                <a:latin typeface="Papyrus" panose="03070502060502030205" pitchFamily="66" charset="0"/>
              </a:rPr>
              <a:t>In your patience </a:t>
            </a:r>
            <a:r>
              <a:rPr lang="en-US" sz="2400" dirty="0">
                <a:latin typeface="+mj-lt"/>
              </a:rPr>
              <a:t>[Strong’s G5281, hupomonē] </a:t>
            </a:r>
            <a:r>
              <a:rPr lang="en-US" sz="2800" b="1" dirty="0">
                <a:latin typeface="Papyrus" panose="03070502060502030205" pitchFamily="66" charset="0"/>
              </a:rPr>
              <a:t>possess ye your souls.</a:t>
            </a:r>
          </a:p>
          <a:p>
            <a:pPr algn="r"/>
            <a:r>
              <a:rPr lang="en-US" sz="2800" b="1" dirty="0">
                <a:latin typeface="Papyrus" panose="03070502060502030205" pitchFamily="66" charset="0"/>
              </a:rPr>
              <a:t>Luke 21:19 KJV</a:t>
            </a:r>
          </a:p>
        </p:txBody>
      </p:sp>
      <p:sp>
        <p:nvSpPr>
          <p:cNvPr id="5" name="TextBox 4">
            <a:extLst>
              <a:ext uri="{FF2B5EF4-FFF2-40B4-BE49-F238E27FC236}">
                <a16:creationId xmlns:a16="http://schemas.microsoft.com/office/drawing/2014/main" id="{B029BAE3-F2D3-44F8-9D25-C28E403AC85F}"/>
              </a:ext>
            </a:extLst>
          </p:cNvPr>
          <p:cNvSpPr txBox="1"/>
          <p:nvPr/>
        </p:nvSpPr>
        <p:spPr>
          <a:xfrm>
            <a:off x="7886320" y="6149131"/>
            <a:ext cx="3706583" cy="523220"/>
          </a:xfrm>
          <a:prstGeom prst="rect">
            <a:avLst/>
          </a:prstGeom>
          <a:noFill/>
        </p:spPr>
        <p:txBody>
          <a:bodyPr wrap="square" rtlCol="0">
            <a:spAutoFit/>
          </a:bodyPr>
          <a:lstStyle/>
          <a:p>
            <a:pPr algn="ctr"/>
            <a:r>
              <a:rPr lang="en-US" sz="1400" dirty="0"/>
              <a:t>Untitled</a:t>
            </a:r>
          </a:p>
          <a:p>
            <a:pPr algn="ctr"/>
            <a:r>
              <a:rPr lang="en-US" sz="1400" dirty="0"/>
              <a:t>Jerry </a:t>
            </a:r>
            <a:r>
              <a:rPr lang="en-US" sz="1400" dirty="0" err="1"/>
              <a:t>Uelsmann</a:t>
            </a:r>
            <a:r>
              <a:rPr lang="en-US" sz="1400" dirty="0"/>
              <a:t> (1934 - )</a:t>
            </a:r>
          </a:p>
        </p:txBody>
      </p:sp>
      <p:pic>
        <p:nvPicPr>
          <p:cNvPr id="3" name="Picture 2">
            <a:extLst>
              <a:ext uri="{FF2B5EF4-FFF2-40B4-BE49-F238E27FC236}">
                <a16:creationId xmlns:a16="http://schemas.microsoft.com/office/drawing/2014/main" id="{9F44111C-5B92-48ED-AEDA-D824DDD57EF4}"/>
              </a:ext>
            </a:extLst>
          </p:cNvPr>
          <p:cNvPicPr>
            <a:picLocks noChangeAspect="1"/>
          </p:cNvPicPr>
          <p:nvPr/>
        </p:nvPicPr>
        <p:blipFill rotWithShape="1">
          <a:blip r:embed="rId2">
            <a:extLst>
              <a:ext uri="{28A0092B-C50C-407E-A947-70E740481C1C}">
                <a14:useLocalDpi xmlns:a14="http://schemas.microsoft.com/office/drawing/2010/main" val="0"/>
              </a:ext>
            </a:extLst>
          </a:blip>
          <a:srcRect l="7563" t="1468" r="9630" b="3976"/>
          <a:stretch/>
        </p:blipFill>
        <p:spPr>
          <a:xfrm>
            <a:off x="7708335" y="689246"/>
            <a:ext cx="3878828" cy="5486400"/>
          </a:xfrm>
          <a:prstGeom prst="rect">
            <a:avLst/>
          </a:prstGeom>
        </p:spPr>
      </p:pic>
      <p:sp>
        <p:nvSpPr>
          <p:cNvPr id="2" name="Slide Number Placeholder 1">
            <a:extLst>
              <a:ext uri="{FF2B5EF4-FFF2-40B4-BE49-F238E27FC236}">
                <a16:creationId xmlns:a16="http://schemas.microsoft.com/office/drawing/2014/main" id="{1F2C2053-E01D-4193-971E-33E14F84E2B1}"/>
              </a:ext>
            </a:extLst>
          </p:cNvPr>
          <p:cNvSpPr>
            <a:spLocks noGrp="1"/>
          </p:cNvSpPr>
          <p:nvPr>
            <p:ph type="sldNum" sz="quarter" idx="12"/>
          </p:nvPr>
        </p:nvSpPr>
        <p:spPr/>
        <p:txBody>
          <a:bodyPr/>
          <a:lstStyle/>
          <a:p>
            <a:fld id="{0F1DAB9B-F849-4570-8748-D0B3EE71922D}" type="slidenum">
              <a:rPr lang="en-US" smtClean="0"/>
              <a:t>43</a:t>
            </a:fld>
            <a:endParaRPr lang="en-US"/>
          </a:p>
        </p:txBody>
      </p:sp>
    </p:spTree>
    <p:extLst>
      <p:ext uri="{BB962C8B-B14F-4D97-AF65-F5344CB8AC3E}">
        <p14:creationId xmlns:p14="http://schemas.microsoft.com/office/powerpoint/2010/main" val="3510207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F7B8DB-3247-459C-B707-99544AE0903A}"/>
              </a:ext>
            </a:extLst>
          </p:cNvPr>
          <p:cNvSpPr txBox="1"/>
          <p:nvPr/>
        </p:nvSpPr>
        <p:spPr>
          <a:xfrm>
            <a:off x="351084" y="1550130"/>
            <a:ext cx="7031422" cy="2246769"/>
          </a:xfrm>
          <a:prstGeom prst="rect">
            <a:avLst/>
          </a:prstGeom>
          <a:noFill/>
        </p:spPr>
        <p:txBody>
          <a:bodyPr wrap="square" rtlCol="0">
            <a:spAutoFit/>
          </a:bodyPr>
          <a:lstStyle/>
          <a:p>
            <a:pPr algn="just"/>
            <a:r>
              <a:rPr lang="en-US" sz="2800" b="1" dirty="0">
                <a:latin typeface="Papyrus" panose="03070502060502030205" pitchFamily="66" charset="0"/>
              </a:rPr>
              <a:t>That ye be not slothful, but followers of them who through faith and patience inherit the promises.</a:t>
            </a:r>
          </a:p>
          <a:p>
            <a:pPr algn="r"/>
            <a:r>
              <a:rPr lang="en-US" sz="2800" b="1" dirty="0">
                <a:latin typeface="Papyrus" panose="03070502060502030205" pitchFamily="66" charset="0"/>
              </a:rPr>
              <a:t>Hebrews 6:12 KJV</a:t>
            </a:r>
          </a:p>
          <a:p>
            <a:pPr algn="just"/>
            <a:endParaRPr lang="en-US" sz="2800" b="1" dirty="0">
              <a:latin typeface="Papyrus" panose="03070502060502030205" pitchFamily="66" charset="0"/>
            </a:endParaRPr>
          </a:p>
        </p:txBody>
      </p:sp>
      <p:sp>
        <p:nvSpPr>
          <p:cNvPr id="5" name="TextBox 4">
            <a:extLst>
              <a:ext uri="{FF2B5EF4-FFF2-40B4-BE49-F238E27FC236}">
                <a16:creationId xmlns:a16="http://schemas.microsoft.com/office/drawing/2014/main" id="{B029BAE3-F2D3-44F8-9D25-C28E403AC85F}"/>
              </a:ext>
            </a:extLst>
          </p:cNvPr>
          <p:cNvSpPr txBox="1"/>
          <p:nvPr/>
        </p:nvSpPr>
        <p:spPr>
          <a:xfrm>
            <a:off x="7886320" y="6149131"/>
            <a:ext cx="3706583" cy="523220"/>
          </a:xfrm>
          <a:prstGeom prst="rect">
            <a:avLst/>
          </a:prstGeom>
          <a:noFill/>
        </p:spPr>
        <p:txBody>
          <a:bodyPr wrap="square" rtlCol="0">
            <a:spAutoFit/>
          </a:bodyPr>
          <a:lstStyle/>
          <a:p>
            <a:pPr algn="ctr"/>
            <a:r>
              <a:rPr lang="en-US" sz="1400" dirty="0"/>
              <a:t>Untitled</a:t>
            </a:r>
          </a:p>
          <a:p>
            <a:pPr algn="ctr"/>
            <a:r>
              <a:rPr lang="en-US" sz="1400" dirty="0"/>
              <a:t>Jerry </a:t>
            </a:r>
            <a:r>
              <a:rPr lang="en-US" sz="1400" dirty="0" err="1"/>
              <a:t>Uelsmann</a:t>
            </a:r>
            <a:r>
              <a:rPr lang="en-US" sz="1400" dirty="0"/>
              <a:t> (1934 - )</a:t>
            </a:r>
          </a:p>
        </p:txBody>
      </p:sp>
      <p:pic>
        <p:nvPicPr>
          <p:cNvPr id="3" name="Picture 2">
            <a:extLst>
              <a:ext uri="{FF2B5EF4-FFF2-40B4-BE49-F238E27FC236}">
                <a16:creationId xmlns:a16="http://schemas.microsoft.com/office/drawing/2014/main" id="{9F44111C-5B92-48ED-AEDA-D824DDD57EF4}"/>
              </a:ext>
            </a:extLst>
          </p:cNvPr>
          <p:cNvPicPr>
            <a:picLocks noChangeAspect="1"/>
          </p:cNvPicPr>
          <p:nvPr/>
        </p:nvPicPr>
        <p:blipFill rotWithShape="1">
          <a:blip r:embed="rId2">
            <a:extLst>
              <a:ext uri="{28A0092B-C50C-407E-A947-70E740481C1C}">
                <a14:useLocalDpi xmlns:a14="http://schemas.microsoft.com/office/drawing/2010/main" val="0"/>
              </a:ext>
            </a:extLst>
          </a:blip>
          <a:srcRect l="7563" t="1468" r="9630" b="3976"/>
          <a:stretch/>
        </p:blipFill>
        <p:spPr>
          <a:xfrm>
            <a:off x="7708335" y="689246"/>
            <a:ext cx="3878828" cy="5486400"/>
          </a:xfrm>
          <a:prstGeom prst="rect">
            <a:avLst/>
          </a:prstGeom>
        </p:spPr>
      </p:pic>
      <p:sp>
        <p:nvSpPr>
          <p:cNvPr id="2" name="Slide Number Placeholder 1">
            <a:extLst>
              <a:ext uri="{FF2B5EF4-FFF2-40B4-BE49-F238E27FC236}">
                <a16:creationId xmlns:a16="http://schemas.microsoft.com/office/drawing/2014/main" id="{FB77E17B-D36C-4B32-8517-AAEE06C4DC8F}"/>
              </a:ext>
            </a:extLst>
          </p:cNvPr>
          <p:cNvSpPr>
            <a:spLocks noGrp="1"/>
          </p:cNvSpPr>
          <p:nvPr>
            <p:ph type="sldNum" sz="quarter" idx="12"/>
          </p:nvPr>
        </p:nvSpPr>
        <p:spPr/>
        <p:txBody>
          <a:bodyPr/>
          <a:lstStyle/>
          <a:p>
            <a:fld id="{0F1DAB9B-F849-4570-8748-D0B3EE71922D}" type="slidenum">
              <a:rPr lang="en-US" smtClean="0"/>
              <a:t>44</a:t>
            </a:fld>
            <a:endParaRPr lang="en-US"/>
          </a:p>
        </p:txBody>
      </p:sp>
    </p:spTree>
    <p:extLst>
      <p:ext uri="{BB962C8B-B14F-4D97-AF65-F5344CB8AC3E}">
        <p14:creationId xmlns:p14="http://schemas.microsoft.com/office/powerpoint/2010/main" val="17331016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F7B8DB-3247-459C-B707-99544AE0903A}"/>
              </a:ext>
            </a:extLst>
          </p:cNvPr>
          <p:cNvSpPr txBox="1"/>
          <p:nvPr/>
        </p:nvSpPr>
        <p:spPr>
          <a:xfrm>
            <a:off x="351084" y="1550130"/>
            <a:ext cx="7031422" cy="3770263"/>
          </a:xfrm>
          <a:prstGeom prst="rect">
            <a:avLst/>
          </a:prstGeom>
          <a:noFill/>
        </p:spPr>
        <p:txBody>
          <a:bodyPr wrap="square" rtlCol="0">
            <a:spAutoFit/>
          </a:bodyPr>
          <a:lstStyle/>
          <a:p>
            <a:pPr algn="just"/>
            <a:r>
              <a:rPr lang="en-US" sz="2800" b="1" dirty="0">
                <a:latin typeface="Papyrus" panose="03070502060502030205" pitchFamily="66" charset="0"/>
              </a:rPr>
              <a:t>That ye be not slothful, but followers of them who through faith and patience inherit the promises.</a:t>
            </a:r>
          </a:p>
          <a:p>
            <a:pPr algn="r"/>
            <a:r>
              <a:rPr lang="en-US" sz="2800" b="1" dirty="0">
                <a:latin typeface="Papyrus" panose="03070502060502030205" pitchFamily="66" charset="0"/>
              </a:rPr>
              <a:t>Hebrews 6:12 KJV</a:t>
            </a:r>
          </a:p>
          <a:p>
            <a:pPr algn="just"/>
            <a:endParaRPr lang="en-US" sz="2800" b="1" dirty="0">
              <a:latin typeface="Papyrus" panose="03070502060502030205" pitchFamily="66" charset="0"/>
            </a:endParaRPr>
          </a:p>
          <a:p>
            <a:pPr algn="just">
              <a:spcBef>
                <a:spcPts val="600"/>
              </a:spcBef>
              <a:spcAft>
                <a:spcPts val="600"/>
              </a:spcAft>
            </a:pPr>
            <a:r>
              <a:rPr lang="en-US" sz="2800" b="1" dirty="0">
                <a:latin typeface="Papyrus" panose="03070502060502030205" pitchFamily="66" charset="0"/>
              </a:rPr>
              <a:t>But let patience have her perfect work, that ye may be perfect and entire, wanting nothing.</a:t>
            </a:r>
          </a:p>
          <a:p>
            <a:pPr algn="r">
              <a:spcBef>
                <a:spcPts val="600"/>
              </a:spcBef>
              <a:spcAft>
                <a:spcPts val="600"/>
              </a:spcAft>
            </a:pPr>
            <a:r>
              <a:rPr lang="en-US" sz="2800" b="1" dirty="0">
                <a:latin typeface="Papyrus" panose="03070502060502030205" pitchFamily="66" charset="0"/>
              </a:rPr>
              <a:t>James 1:4 KJV</a:t>
            </a:r>
          </a:p>
        </p:txBody>
      </p:sp>
      <p:sp>
        <p:nvSpPr>
          <p:cNvPr id="5" name="TextBox 4">
            <a:extLst>
              <a:ext uri="{FF2B5EF4-FFF2-40B4-BE49-F238E27FC236}">
                <a16:creationId xmlns:a16="http://schemas.microsoft.com/office/drawing/2014/main" id="{B029BAE3-F2D3-44F8-9D25-C28E403AC85F}"/>
              </a:ext>
            </a:extLst>
          </p:cNvPr>
          <p:cNvSpPr txBox="1"/>
          <p:nvPr/>
        </p:nvSpPr>
        <p:spPr>
          <a:xfrm>
            <a:off x="7886320" y="6149131"/>
            <a:ext cx="3706583" cy="523220"/>
          </a:xfrm>
          <a:prstGeom prst="rect">
            <a:avLst/>
          </a:prstGeom>
          <a:noFill/>
        </p:spPr>
        <p:txBody>
          <a:bodyPr wrap="square" rtlCol="0">
            <a:spAutoFit/>
          </a:bodyPr>
          <a:lstStyle/>
          <a:p>
            <a:pPr algn="ctr"/>
            <a:r>
              <a:rPr lang="en-US" sz="1400" dirty="0"/>
              <a:t>Untitled</a:t>
            </a:r>
          </a:p>
          <a:p>
            <a:pPr algn="ctr"/>
            <a:r>
              <a:rPr lang="en-US" sz="1400" dirty="0"/>
              <a:t>Jerry </a:t>
            </a:r>
            <a:r>
              <a:rPr lang="en-US" sz="1400" dirty="0" err="1"/>
              <a:t>Uelsmann</a:t>
            </a:r>
            <a:r>
              <a:rPr lang="en-US" sz="1400" dirty="0"/>
              <a:t> (1934 - )</a:t>
            </a:r>
          </a:p>
        </p:txBody>
      </p:sp>
      <p:pic>
        <p:nvPicPr>
          <p:cNvPr id="3" name="Picture 2">
            <a:extLst>
              <a:ext uri="{FF2B5EF4-FFF2-40B4-BE49-F238E27FC236}">
                <a16:creationId xmlns:a16="http://schemas.microsoft.com/office/drawing/2014/main" id="{9F44111C-5B92-48ED-AEDA-D824DDD57EF4}"/>
              </a:ext>
            </a:extLst>
          </p:cNvPr>
          <p:cNvPicPr>
            <a:picLocks noChangeAspect="1"/>
          </p:cNvPicPr>
          <p:nvPr/>
        </p:nvPicPr>
        <p:blipFill rotWithShape="1">
          <a:blip r:embed="rId2">
            <a:extLst>
              <a:ext uri="{28A0092B-C50C-407E-A947-70E740481C1C}">
                <a14:useLocalDpi xmlns:a14="http://schemas.microsoft.com/office/drawing/2010/main" val="0"/>
              </a:ext>
            </a:extLst>
          </a:blip>
          <a:srcRect l="7563" t="1468" r="9630" b="3976"/>
          <a:stretch/>
        </p:blipFill>
        <p:spPr>
          <a:xfrm>
            <a:off x="7708335" y="689246"/>
            <a:ext cx="3878828" cy="5486400"/>
          </a:xfrm>
          <a:prstGeom prst="rect">
            <a:avLst/>
          </a:prstGeom>
        </p:spPr>
      </p:pic>
      <p:sp>
        <p:nvSpPr>
          <p:cNvPr id="2" name="Slide Number Placeholder 1">
            <a:extLst>
              <a:ext uri="{FF2B5EF4-FFF2-40B4-BE49-F238E27FC236}">
                <a16:creationId xmlns:a16="http://schemas.microsoft.com/office/drawing/2014/main" id="{9080564C-2022-45DE-A7B0-BFD1C0358157}"/>
              </a:ext>
            </a:extLst>
          </p:cNvPr>
          <p:cNvSpPr>
            <a:spLocks noGrp="1"/>
          </p:cNvSpPr>
          <p:nvPr>
            <p:ph type="sldNum" sz="quarter" idx="12"/>
          </p:nvPr>
        </p:nvSpPr>
        <p:spPr/>
        <p:txBody>
          <a:bodyPr/>
          <a:lstStyle/>
          <a:p>
            <a:fld id="{0F1DAB9B-F849-4570-8748-D0B3EE71922D}" type="slidenum">
              <a:rPr lang="en-US" smtClean="0"/>
              <a:t>45</a:t>
            </a:fld>
            <a:endParaRPr lang="en-US"/>
          </a:p>
        </p:txBody>
      </p:sp>
    </p:spTree>
    <p:extLst>
      <p:ext uri="{BB962C8B-B14F-4D97-AF65-F5344CB8AC3E}">
        <p14:creationId xmlns:p14="http://schemas.microsoft.com/office/powerpoint/2010/main" val="818875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F7B8DB-3247-459C-B707-99544AE0903A}"/>
              </a:ext>
            </a:extLst>
          </p:cNvPr>
          <p:cNvSpPr txBox="1"/>
          <p:nvPr/>
        </p:nvSpPr>
        <p:spPr>
          <a:xfrm>
            <a:off x="351083" y="1810189"/>
            <a:ext cx="7324843" cy="3262432"/>
          </a:xfrm>
          <a:prstGeom prst="rect">
            <a:avLst/>
          </a:prstGeom>
          <a:noFill/>
        </p:spPr>
        <p:txBody>
          <a:bodyPr wrap="square" rtlCol="0">
            <a:spAutoFit/>
          </a:bodyPr>
          <a:lstStyle/>
          <a:p>
            <a:pPr algn="just">
              <a:spcBef>
                <a:spcPts val="600"/>
              </a:spcBef>
              <a:spcAft>
                <a:spcPts val="600"/>
              </a:spcAft>
            </a:pPr>
            <a:r>
              <a:rPr lang="en-US" sz="2800" b="1" dirty="0">
                <a:latin typeface="Papyrus" panose="03070502060502030205" pitchFamily="66" charset="0"/>
              </a:rPr>
              <a:t>And beside this, giving all diligence, add to your faith virtue; and to virtue knowledge; And to knowledge temperance; and to temperance patience; and to patience </a:t>
            </a:r>
            <a:r>
              <a:rPr lang="en-US" sz="2800" b="1" u="sng" dirty="0">
                <a:latin typeface="Papyrus" panose="03070502060502030205" pitchFamily="66" charset="0"/>
              </a:rPr>
              <a:t>godliness</a:t>
            </a:r>
            <a:r>
              <a:rPr lang="en-US" sz="2800" b="1" dirty="0">
                <a:latin typeface="Papyrus" panose="03070502060502030205" pitchFamily="66" charset="0"/>
              </a:rPr>
              <a:t>; And to godliness brotherly kindness; and to brotherly kindness charity.</a:t>
            </a:r>
          </a:p>
          <a:p>
            <a:pPr algn="r">
              <a:spcBef>
                <a:spcPts val="600"/>
              </a:spcBef>
              <a:spcAft>
                <a:spcPts val="600"/>
              </a:spcAft>
            </a:pPr>
            <a:r>
              <a:rPr lang="en-US" sz="2800" b="1" dirty="0">
                <a:latin typeface="Papyrus" panose="03070502060502030205" pitchFamily="66" charset="0"/>
              </a:rPr>
              <a:t>2 Peter 1:5-7 KJV</a:t>
            </a:r>
          </a:p>
        </p:txBody>
      </p:sp>
      <p:pic>
        <p:nvPicPr>
          <p:cNvPr id="3" name="Picture 2">
            <a:extLst>
              <a:ext uri="{FF2B5EF4-FFF2-40B4-BE49-F238E27FC236}">
                <a16:creationId xmlns:a16="http://schemas.microsoft.com/office/drawing/2014/main" id="{015166FC-B054-420C-9180-C03EA44B1526}"/>
              </a:ext>
            </a:extLst>
          </p:cNvPr>
          <p:cNvPicPr>
            <a:picLocks noChangeAspect="1"/>
          </p:cNvPicPr>
          <p:nvPr/>
        </p:nvPicPr>
        <p:blipFill rotWithShape="1">
          <a:blip r:embed="rId2">
            <a:extLst>
              <a:ext uri="{28A0092B-C50C-407E-A947-70E740481C1C}">
                <a14:useLocalDpi xmlns:a14="http://schemas.microsoft.com/office/drawing/2010/main" val="0"/>
              </a:ext>
            </a:extLst>
          </a:blip>
          <a:srcRect r="1836"/>
          <a:stretch/>
        </p:blipFill>
        <p:spPr>
          <a:xfrm>
            <a:off x="8067777" y="687898"/>
            <a:ext cx="3517419" cy="5486400"/>
          </a:xfrm>
          <a:prstGeom prst="rect">
            <a:avLst/>
          </a:prstGeom>
        </p:spPr>
      </p:pic>
      <p:sp>
        <p:nvSpPr>
          <p:cNvPr id="2" name="Slide Number Placeholder 1">
            <a:extLst>
              <a:ext uri="{FF2B5EF4-FFF2-40B4-BE49-F238E27FC236}">
                <a16:creationId xmlns:a16="http://schemas.microsoft.com/office/drawing/2014/main" id="{8B955191-22EC-4930-916D-FB3EE0270668}"/>
              </a:ext>
            </a:extLst>
          </p:cNvPr>
          <p:cNvSpPr>
            <a:spLocks noGrp="1"/>
          </p:cNvSpPr>
          <p:nvPr>
            <p:ph type="sldNum" sz="quarter" idx="12"/>
          </p:nvPr>
        </p:nvSpPr>
        <p:spPr/>
        <p:txBody>
          <a:bodyPr/>
          <a:lstStyle/>
          <a:p>
            <a:fld id="{0F1DAB9B-F849-4570-8748-D0B3EE71922D}" type="slidenum">
              <a:rPr lang="en-US" smtClean="0"/>
              <a:t>46</a:t>
            </a:fld>
            <a:endParaRPr lang="en-US"/>
          </a:p>
        </p:txBody>
      </p:sp>
    </p:spTree>
    <p:extLst>
      <p:ext uri="{BB962C8B-B14F-4D97-AF65-F5344CB8AC3E}">
        <p14:creationId xmlns:p14="http://schemas.microsoft.com/office/powerpoint/2010/main" val="25521873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F7B8DB-3247-459C-B707-99544AE0903A}"/>
              </a:ext>
            </a:extLst>
          </p:cNvPr>
          <p:cNvSpPr txBox="1"/>
          <p:nvPr/>
        </p:nvSpPr>
        <p:spPr>
          <a:xfrm>
            <a:off x="351083" y="2456142"/>
            <a:ext cx="7308065" cy="1969770"/>
          </a:xfrm>
          <a:prstGeom prst="rect">
            <a:avLst/>
          </a:prstGeom>
          <a:noFill/>
        </p:spPr>
        <p:txBody>
          <a:bodyPr wrap="square" rtlCol="0">
            <a:spAutoFit/>
          </a:bodyPr>
          <a:lstStyle/>
          <a:p>
            <a:pPr algn="just">
              <a:spcBef>
                <a:spcPts val="600"/>
              </a:spcBef>
              <a:spcAft>
                <a:spcPts val="600"/>
              </a:spcAft>
            </a:pPr>
            <a:r>
              <a:rPr lang="en-US" sz="2800" b="1" dirty="0">
                <a:latin typeface="Papyrus" panose="03070502060502030205" pitchFamily="66" charset="0"/>
              </a:rPr>
              <a:t>But as he which hath called you is holy, so be ye holy in all manner of conversation; Because it is written, Be ye holy; for I am holy.</a:t>
            </a:r>
          </a:p>
          <a:p>
            <a:pPr algn="r">
              <a:spcBef>
                <a:spcPts val="600"/>
              </a:spcBef>
              <a:spcAft>
                <a:spcPts val="600"/>
              </a:spcAft>
            </a:pPr>
            <a:r>
              <a:rPr lang="en-US" sz="2800" b="1" dirty="0">
                <a:latin typeface="Papyrus" panose="03070502060502030205" pitchFamily="66" charset="0"/>
              </a:rPr>
              <a:t>1 Peter 1:15-16 KJV</a:t>
            </a:r>
          </a:p>
        </p:txBody>
      </p:sp>
      <p:pic>
        <p:nvPicPr>
          <p:cNvPr id="3" name="Picture 2">
            <a:extLst>
              <a:ext uri="{FF2B5EF4-FFF2-40B4-BE49-F238E27FC236}">
                <a16:creationId xmlns:a16="http://schemas.microsoft.com/office/drawing/2014/main" id="{015166FC-B054-420C-9180-C03EA44B1526}"/>
              </a:ext>
            </a:extLst>
          </p:cNvPr>
          <p:cNvPicPr>
            <a:picLocks noChangeAspect="1"/>
          </p:cNvPicPr>
          <p:nvPr/>
        </p:nvPicPr>
        <p:blipFill rotWithShape="1">
          <a:blip r:embed="rId2">
            <a:extLst>
              <a:ext uri="{28A0092B-C50C-407E-A947-70E740481C1C}">
                <a14:useLocalDpi xmlns:a14="http://schemas.microsoft.com/office/drawing/2010/main" val="0"/>
              </a:ext>
            </a:extLst>
          </a:blip>
          <a:srcRect r="1836"/>
          <a:stretch/>
        </p:blipFill>
        <p:spPr>
          <a:xfrm>
            <a:off x="8067777" y="687898"/>
            <a:ext cx="3517419" cy="5486400"/>
          </a:xfrm>
          <a:prstGeom prst="rect">
            <a:avLst/>
          </a:prstGeom>
        </p:spPr>
      </p:pic>
      <p:sp>
        <p:nvSpPr>
          <p:cNvPr id="2" name="Slide Number Placeholder 1">
            <a:extLst>
              <a:ext uri="{FF2B5EF4-FFF2-40B4-BE49-F238E27FC236}">
                <a16:creationId xmlns:a16="http://schemas.microsoft.com/office/drawing/2014/main" id="{AE98FF04-3938-424D-8746-9E0008D07AC4}"/>
              </a:ext>
            </a:extLst>
          </p:cNvPr>
          <p:cNvSpPr>
            <a:spLocks noGrp="1"/>
          </p:cNvSpPr>
          <p:nvPr>
            <p:ph type="sldNum" sz="quarter" idx="12"/>
          </p:nvPr>
        </p:nvSpPr>
        <p:spPr/>
        <p:txBody>
          <a:bodyPr/>
          <a:lstStyle/>
          <a:p>
            <a:fld id="{0F1DAB9B-F849-4570-8748-D0B3EE71922D}" type="slidenum">
              <a:rPr lang="en-US" smtClean="0"/>
              <a:t>47</a:t>
            </a:fld>
            <a:endParaRPr lang="en-US"/>
          </a:p>
        </p:txBody>
      </p:sp>
    </p:spTree>
    <p:extLst>
      <p:ext uri="{BB962C8B-B14F-4D97-AF65-F5344CB8AC3E}">
        <p14:creationId xmlns:p14="http://schemas.microsoft.com/office/powerpoint/2010/main" val="345339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F7B8DB-3247-459C-B707-99544AE0903A}"/>
              </a:ext>
            </a:extLst>
          </p:cNvPr>
          <p:cNvSpPr txBox="1"/>
          <p:nvPr/>
        </p:nvSpPr>
        <p:spPr>
          <a:xfrm>
            <a:off x="351083" y="2456142"/>
            <a:ext cx="7308065" cy="1969770"/>
          </a:xfrm>
          <a:prstGeom prst="rect">
            <a:avLst/>
          </a:prstGeom>
          <a:noFill/>
        </p:spPr>
        <p:txBody>
          <a:bodyPr wrap="square" rtlCol="0">
            <a:spAutoFit/>
          </a:bodyPr>
          <a:lstStyle/>
          <a:p>
            <a:pPr algn="just">
              <a:spcBef>
                <a:spcPts val="600"/>
              </a:spcBef>
              <a:spcAft>
                <a:spcPts val="600"/>
              </a:spcAft>
            </a:pPr>
            <a:r>
              <a:rPr lang="en-US" sz="2800" b="1" dirty="0">
                <a:latin typeface="Papyrus" panose="03070502060502030205" pitchFamily="66" charset="0"/>
              </a:rPr>
              <a:t>Seeing then that all these things shall be dissolved, what manner of persons ought ye to be in all holy conversation and godliness,</a:t>
            </a:r>
          </a:p>
          <a:p>
            <a:pPr algn="r">
              <a:spcBef>
                <a:spcPts val="600"/>
              </a:spcBef>
              <a:spcAft>
                <a:spcPts val="600"/>
              </a:spcAft>
            </a:pPr>
            <a:r>
              <a:rPr lang="en-US" sz="2800" b="1" dirty="0">
                <a:latin typeface="Papyrus" panose="03070502060502030205" pitchFamily="66" charset="0"/>
              </a:rPr>
              <a:t>2 Peter 3:11 KJV</a:t>
            </a:r>
          </a:p>
        </p:txBody>
      </p:sp>
      <p:pic>
        <p:nvPicPr>
          <p:cNvPr id="3" name="Picture 2">
            <a:extLst>
              <a:ext uri="{FF2B5EF4-FFF2-40B4-BE49-F238E27FC236}">
                <a16:creationId xmlns:a16="http://schemas.microsoft.com/office/drawing/2014/main" id="{015166FC-B054-420C-9180-C03EA44B1526}"/>
              </a:ext>
            </a:extLst>
          </p:cNvPr>
          <p:cNvPicPr>
            <a:picLocks noChangeAspect="1"/>
          </p:cNvPicPr>
          <p:nvPr/>
        </p:nvPicPr>
        <p:blipFill rotWithShape="1">
          <a:blip r:embed="rId2">
            <a:extLst>
              <a:ext uri="{28A0092B-C50C-407E-A947-70E740481C1C}">
                <a14:useLocalDpi xmlns:a14="http://schemas.microsoft.com/office/drawing/2010/main" val="0"/>
              </a:ext>
            </a:extLst>
          </a:blip>
          <a:srcRect r="1836"/>
          <a:stretch/>
        </p:blipFill>
        <p:spPr>
          <a:xfrm>
            <a:off x="8067777" y="687898"/>
            <a:ext cx="3517419" cy="5486400"/>
          </a:xfrm>
          <a:prstGeom prst="rect">
            <a:avLst/>
          </a:prstGeom>
        </p:spPr>
      </p:pic>
      <p:sp>
        <p:nvSpPr>
          <p:cNvPr id="2" name="Slide Number Placeholder 1">
            <a:extLst>
              <a:ext uri="{FF2B5EF4-FFF2-40B4-BE49-F238E27FC236}">
                <a16:creationId xmlns:a16="http://schemas.microsoft.com/office/drawing/2014/main" id="{4989C07D-1AD6-4ED6-8AEE-310F4B6C3E67}"/>
              </a:ext>
            </a:extLst>
          </p:cNvPr>
          <p:cNvSpPr>
            <a:spLocks noGrp="1"/>
          </p:cNvSpPr>
          <p:nvPr>
            <p:ph type="sldNum" sz="quarter" idx="12"/>
          </p:nvPr>
        </p:nvSpPr>
        <p:spPr/>
        <p:txBody>
          <a:bodyPr/>
          <a:lstStyle/>
          <a:p>
            <a:fld id="{0F1DAB9B-F849-4570-8748-D0B3EE71922D}" type="slidenum">
              <a:rPr lang="en-US" smtClean="0"/>
              <a:t>48</a:t>
            </a:fld>
            <a:endParaRPr lang="en-US"/>
          </a:p>
        </p:txBody>
      </p:sp>
    </p:spTree>
    <p:extLst>
      <p:ext uri="{BB962C8B-B14F-4D97-AF65-F5344CB8AC3E}">
        <p14:creationId xmlns:p14="http://schemas.microsoft.com/office/powerpoint/2010/main" val="28102916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F7B8DB-3247-459C-B707-99544AE0903A}"/>
              </a:ext>
            </a:extLst>
          </p:cNvPr>
          <p:cNvSpPr txBox="1"/>
          <p:nvPr/>
        </p:nvSpPr>
        <p:spPr>
          <a:xfrm>
            <a:off x="351084" y="1810189"/>
            <a:ext cx="7031422" cy="3262432"/>
          </a:xfrm>
          <a:prstGeom prst="rect">
            <a:avLst/>
          </a:prstGeom>
          <a:noFill/>
        </p:spPr>
        <p:txBody>
          <a:bodyPr wrap="square" rtlCol="0">
            <a:spAutoFit/>
          </a:bodyPr>
          <a:lstStyle/>
          <a:p>
            <a:pPr algn="just">
              <a:spcBef>
                <a:spcPts val="600"/>
              </a:spcBef>
              <a:spcAft>
                <a:spcPts val="600"/>
              </a:spcAft>
            </a:pPr>
            <a:r>
              <a:rPr lang="en-US" sz="2800" b="1" dirty="0">
                <a:latin typeface="Papyrus" panose="03070502060502030205" pitchFamily="66" charset="0"/>
              </a:rPr>
              <a:t>And beside this, giving all diligence, add to your faith virtue; and to virtue knowledge; And to knowledge temperance; and to temperance patience; and to patience godliness; And to godliness </a:t>
            </a:r>
            <a:r>
              <a:rPr lang="en-US" sz="2800" b="1" u="sng" dirty="0">
                <a:latin typeface="Papyrus" panose="03070502060502030205" pitchFamily="66" charset="0"/>
              </a:rPr>
              <a:t>brotherly kindness</a:t>
            </a:r>
            <a:r>
              <a:rPr lang="en-US" sz="2800" b="1" dirty="0">
                <a:latin typeface="Papyrus" panose="03070502060502030205" pitchFamily="66" charset="0"/>
              </a:rPr>
              <a:t>; and to brotherly kindness charity.</a:t>
            </a:r>
          </a:p>
          <a:p>
            <a:pPr algn="r">
              <a:spcBef>
                <a:spcPts val="600"/>
              </a:spcBef>
              <a:spcAft>
                <a:spcPts val="600"/>
              </a:spcAft>
            </a:pPr>
            <a:r>
              <a:rPr lang="en-US" sz="2800" b="1" dirty="0">
                <a:latin typeface="Papyrus" panose="03070502060502030205" pitchFamily="66" charset="0"/>
              </a:rPr>
              <a:t>2 Peter 1:5-7 KJV</a:t>
            </a:r>
          </a:p>
        </p:txBody>
      </p:sp>
      <p:sp>
        <p:nvSpPr>
          <p:cNvPr id="5" name="TextBox 4">
            <a:extLst>
              <a:ext uri="{FF2B5EF4-FFF2-40B4-BE49-F238E27FC236}">
                <a16:creationId xmlns:a16="http://schemas.microsoft.com/office/drawing/2014/main" id="{B029BAE3-F2D3-44F8-9D25-C28E403AC85F}"/>
              </a:ext>
            </a:extLst>
          </p:cNvPr>
          <p:cNvSpPr txBox="1"/>
          <p:nvPr/>
        </p:nvSpPr>
        <p:spPr>
          <a:xfrm>
            <a:off x="7886320" y="6149131"/>
            <a:ext cx="3706583" cy="523220"/>
          </a:xfrm>
          <a:prstGeom prst="rect">
            <a:avLst/>
          </a:prstGeom>
          <a:noFill/>
        </p:spPr>
        <p:txBody>
          <a:bodyPr wrap="square" rtlCol="0">
            <a:spAutoFit/>
          </a:bodyPr>
          <a:lstStyle/>
          <a:p>
            <a:pPr algn="ctr"/>
            <a:r>
              <a:rPr lang="en-US" sz="1400" dirty="0"/>
              <a:t>The Good Samaritan Arrives at the Inn</a:t>
            </a:r>
          </a:p>
          <a:p>
            <a:pPr algn="ctr"/>
            <a:r>
              <a:rPr lang="en-US" sz="1400" dirty="0"/>
              <a:t>Gustave </a:t>
            </a:r>
            <a:r>
              <a:rPr lang="en-US" sz="1400" dirty="0" err="1"/>
              <a:t>Doré</a:t>
            </a:r>
            <a:r>
              <a:rPr lang="en-US" sz="1400" dirty="0"/>
              <a:t> (1832 – 1883)</a:t>
            </a:r>
          </a:p>
        </p:txBody>
      </p:sp>
      <p:pic>
        <p:nvPicPr>
          <p:cNvPr id="7170" name="Picture 2" descr="Index of /bible.evangiles/bible illustrations dore/images">
            <a:extLst>
              <a:ext uri="{FF2B5EF4-FFF2-40B4-BE49-F238E27FC236}">
                <a16:creationId xmlns:a16="http://schemas.microsoft.com/office/drawing/2014/main" id="{A39D1824-2E85-4E4E-9E98-0A1B74CEFC3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2455" y="761275"/>
            <a:ext cx="3758461" cy="530352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6801489-D1F6-49E1-B895-5CD3D6F5ED3D}"/>
              </a:ext>
            </a:extLst>
          </p:cNvPr>
          <p:cNvSpPr>
            <a:spLocks noGrp="1"/>
          </p:cNvSpPr>
          <p:nvPr>
            <p:ph type="sldNum" sz="quarter" idx="12"/>
          </p:nvPr>
        </p:nvSpPr>
        <p:spPr/>
        <p:txBody>
          <a:bodyPr/>
          <a:lstStyle/>
          <a:p>
            <a:fld id="{0F1DAB9B-F849-4570-8748-D0B3EE71922D}" type="slidenum">
              <a:rPr lang="en-US" smtClean="0"/>
              <a:t>49</a:t>
            </a:fld>
            <a:endParaRPr lang="en-US"/>
          </a:p>
        </p:txBody>
      </p:sp>
    </p:spTree>
    <p:extLst>
      <p:ext uri="{BB962C8B-B14F-4D97-AF65-F5344CB8AC3E}">
        <p14:creationId xmlns:p14="http://schemas.microsoft.com/office/powerpoint/2010/main" val="1933949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60E42-292B-4481-A757-FF0A9048405E}"/>
              </a:ext>
            </a:extLst>
          </p:cNvPr>
          <p:cNvSpPr txBox="1"/>
          <p:nvPr/>
        </p:nvSpPr>
        <p:spPr>
          <a:xfrm>
            <a:off x="629173" y="1451295"/>
            <a:ext cx="10947633" cy="2246769"/>
          </a:xfrm>
          <a:prstGeom prst="rect">
            <a:avLst/>
          </a:prstGeom>
          <a:noFill/>
        </p:spPr>
        <p:txBody>
          <a:bodyPr wrap="square" rtlCol="0">
            <a:spAutoFit/>
          </a:bodyPr>
          <a:lstStyle/>
          <a:p>
            <a:pPr algn="just"/>
            <a:r>
              <a:rPr lang="en-US" sz="2800" b="1" dirty="0">
                <a:latin typeface="Papyrus" panose="03070502060502030205" pitchFamily="66" charset="0"/>
              </a:rPr>
              <a:t>For even hereunto were ye called: because Christ also suffered for us, leaving us an example, that ye should follow his steps:</a:t>
            </a:r>
          </a:p>
          <a:p>
            <a:pPr algn="r"/>
            <a:r>
              <a:rPr lang="en-US" sz="2800" b="1" dirty="0">
                <a:latin typeface="Papyrus" panose="03070502060502030205" pitchFamily="66" charset="0"/>
              </a:rPr>
              <a:t>1 Peter 2:21 KJV</a:t>
            </a:r>
          </a:p>
          <a:p>
            <a:pPr algn="r"/>
            <a:endParaRPr lang="en-US" sz="2800" b="1" dirty="0">
              <a:latin typeface="Papyrus" panose="03070502060502030205" pitchFamily="66" charset="0"/>
            </a:endParaRPr>
          </a:p>
          <a:p>
            <a:pPr algn="r"/>
            <a:endParaRPr lang="en-US" sz="2800" b="1" dirty="0">
              <a:latin typeface="Papyrus" panose="03070502060502030205" pitchFamily="66" charset="0"/>
            </a:endParaRPr>
          </a:p>
        </p:txBody>
      </p:sp>
      <p:sp>
        <p:nvSpPr>
          <p:cNvPr id="3" name="Slide Number Placeholder 2">
            <a:extLst>
              <a:ext uri="{FF2B5EF4-FFF2-40B4-BE49-F238E27FC236}">
                <a16:creationId xmlns:a16="http://schemas.microsoft.com/office/drawing/2014/main" id="{1D94ED23-82A1-44B4-9025-E2AF5FCD6729}"/>
              </a:ext>
            </a:extLst>
          </p:cNvPr>
          <p:cNvSpPr>
            <a:spLocks noGrp="1"/>
          </p:cNvSpPr>
          <p:nvPr>
            <p:ph type="sldNum" sz="quarter" idx="12"/>
          </p:nvPr>
        </p:nvSpPr>
        <p:spPr/>
        <p:txBody>
          <a:bodyPr/>
          <a:lstStyle/>
          <a:p>
            <a:fld id="{0F1DAB9B-F849-4570-8748-D0B3EE71922D}" type="slidenum">
              <a:rPr lang="en-US" smtClean="0"/>
              <a:t>5</a:t>
            </a:fld>
            <a:endParaRPr lang="en-US"/>
          </a:p>
        </p:txBody>
      </p:sp>
    </p:spTree>
    <p:extLst>
      <p:ext uri="{BB962C8B-B14F-4D97-AF65-F5344CB8AC3E}">
        <p14:creationId xmlns:p14="http://schemas.microsoft.com/office/powerpoint/2010/main" val="35878414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F7B8DB-3247-459C-B707-99544AE0903A}"/>
              </a:ext>
            </a:extLst>
          </p:cNvPr>
          <p:cNvSpPr txBox="1"/>
          <p:nvPr/>
        </p:nvSpPr>
        <p:spPr>
          <a:xfrm>
            <a:off x="351084" y="2447753"/>
            <a:ext cx="7031422" cy="1969770"/>
          </a:xfrm>
          <a:prstGeom prst="rect">
            <a:avLst/>
          </a:prstGeom>
          <a:noFill/>
        </p:spPr>
        <p:txBody>
          <a:bodyPr wrap="square" rtlCol="0">
            <a:spAutoFit/>
          </a:bodyPr>
          <a:lstStyle/>
          <a:p>
            <a:pPr algn="just">
              <a:spcBef>
                <a:spcPts val="600"/>
              </a:spcBef>
              <a:spcAft>
                <a:spcPts val="600"/>
              </a:spcAft>
            </a:pPr>
            <a:r>
              <a:rPr lang="en-US" sz="2800" b="1" dirty="0">
                <a:latin typeface="Papyrus" panose="03070502060502030205" pitchFamily="66" charset="0"/>
              </a:rPr>
              <a:t>Be kindly affectioned one to another with brotherly love; in </a:t>
            </a:r>
            <a:r>
              <a:rPr lang="en-US" sz="2800" b="1" dirty="0" err="1">
                <a:latin typeface="Papyrus" panose="03070502060502030205" pitchFamily="66" charset="0"/>
              </a:rPr>
              <a:t>honour</a:t>
            </a:r>
            <a:r>
              <a:rPr lang="en-US" sz="2800" b="1" dirty="0">
                <a:latin typeface="Papyrus" panose="03070502060502030205" pitchFamily="66" charset="0"/>
              </a:rPr>
              <a:t> preferring one another;</a:t>
            </a:r>
          </a:p>
          <a:p>
            <a:pPr algn="r">
              <a:spcBef>
                <a:spcPts val="600"/>
              </a:spcBef>
              <a:spcAft>
                <a:spcPts val="600"/>
              </a:spcAft>
            </a:pPr>
            <a:r>
              <a:rPr lang="en-US" sz="2800" b="1" dirty="0">
                <a:latin typeface="Papyrus" panose="03070502060502030205" pitchFamily="66" charset="0"/>
              </a:rPr>
              <a:t>Romans 12:10 KJV</a:t>
            </a:r>
          </a:p>
        </p:txBody>
      </p:sp>
      <p:sp>
        <p:nvSpPr>
          <p:cNvPr id="5" name="TextBox 4">
            <a:extLst>
              <a:ext uri="{FF2B5EF4-FFF2-40B4-BE49-F238E27FC236}">
                <a16:creationId xmlns:a16="http://schemas.microsoft.com/office/drawing/2014/main" id="{B029BAE3-F2D3-44F8-9D25-C28E403AC85F}"/>
              </a:ext>
            </a:extLst>
          </p:cNvPr>
          <p:cNvSpPr txBox="1"/>
          <p:nvPr/>
        </p:nvSpPr>
        <p:spPr>
          <a:xfrm>
            <a:off x="7886320" y="6149131"/>
            <a:ext cx="3706583" cy="523220"/>
          </a:xfrm>
          <a:prstGeom prst="rect">
            <a:avLst/>
          </a:prstGeom>
          <a:noFill/>
        </p:spPr>
        <p:txBody>
          <a:bodyPr wrap="square" rtlCol="0">
            <a:spAutoFit/>
          </a:bodyPr>
          <a:lstStyle/>
          <a:p>
            <a:pPr algn="ctr"/>
            <a:r>
              <a:rPr lang="en-US" sz="1400" dirty="0"/>
              <a:t>The Good Samaritan Arrives at the Inn</a:t>
            </a:r>
          </a:p>
          <a:p>
            <a:pPr algn="ctr"/>
            <a:r>
              <a:rPr lang="en-US" sz="1400" dirty="0"/>
              <a:t>Gustave </a:t>
            </a:r>
            <a:r>
              <a:rPr lang="en-US" sz="1400" dirty="0" err="1"/>
              <a:t>Doré</a:t>
            </a:r>
            <a:r>
              <a:rPr lang="en-US" sz="1400" dirty="0"/>
              <a:t> (1832 – 1883)</a:t>
            </a:r>
          </a:p>
        </p:txBody>
      </p:sp>
      <p:pic>
        <p:nvPicPr>
          <p:cNvPr id="7170" name="Picture 2" descr="Index of /bible.evangiles/bible illustrations dore/images">
            <a:extLst>
              <a:ext uri="{FF2B5EF4-FFF2-40B4-BE49-F238E27FC236}">
                <a16:creationId xmlns:a16="http://schemas.microsoft.com/office/drawing/2014/main" id="{A39D1824-2E85-4E4E-9E98-0A1B74CEFC3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2455" y="761275"/>
            <a:ext cx="3758461" cy="530352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6DC17DF-A17B-428C-8E07-1B4EACB8BCA2}"/>
              </a:ext>
            </a:extLst>
          </p:cNvPr>
          <p:cNvSpPr>
            <a:spLocks noGrp="1"/>
          </p:cNvSpPr>
          <p:nvPr>
            <p:ph type="sldNum" sz="quarter" idx="12"/>
          </p:nvPr>
        </p:nvSpPr>
        <p:spPr/>
        <p:txBody>
          <a:bodyPr/>
          <a:lstStyle/>
          <a:p>
            <a:fld id="{0F1DAB9B-F849-4570-8748-D0B3EE71922D}" type="slidenum">
              <a:rPr lang="en-US" smtClean="0"/>
              <a:t>50</a:t>
            </a:fld>
            <a:endParaRPr lang="en-US"/>
          </a:p>
        </p:txBody>
      </p:sp>
    </p:spTree>
    <p:extLst>
      <p:ext uri="{BB962C8B-B14F-4D97-AF65-F5344CB8AC3E}">
        <p14:creationId xmlns:p14="http://schemas.microsoft.com/office/powerpoint/2010/main" val="34875579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29BAE3-F2D3-44F8-9D25-C28E403AC85F}"/>
              </a:ext>
            </a:extLst>
          </p:cNvPr>
          <p:cNvSpPr txBox="1"/>
          <p:nvPr/>
        </p:nvSpPr>
        <p:spPr>
          <a:xfrm>
            <a:off x="7886320" y="6149131"/>
            <a:ext cx="3706583" cy="523220"/>
          </a:xfrm>
          <a:prstGeom prst="rect">
            <a:avLst/>
          </a:prstGeom>
          <a:noFill/>
        </p:spPr>
        <p:txBody>
          <a:bodyPr wrap="square" rtlCol="0">
            <a:spAutoFit/>
          </a:bodyPr>
          <a:lstStyle/>
          <a:p>
            <a:pPr algn="ctr"/>
            <a:r>
              <a:rPr lang="en-US" sz="1400" dirty="0"/>
              <a:t>The Good Samaritan Arrives at the Inn</a:t>
            </a:r>
          </a:p>
          <a:p>
            <a:pPr algn="ctr"/>
            <a:r>
              <a:rPr lang="en-US" sz="1400" dirty="0"/>
              <a:t>Gustave </a:t>
            </a:r>
            <a:r>
              <a:rPr lang="en-US" sz="1400" dirty="0" err="1"/>
              <a:t>Doré</a:t>
            </a:r>
            <a:r>
              <a:rPr lang="en-US" sz="1400" dirty="0"/>
              <a:t> (1832 – 1883)</a:t>
            </a:r>
          </a:p>
        </p:txBody>
      </p:sp>
      <p:pic>
        <p:nvPicPr>
          <p:cNvPr id="7170" name="Picture 2" descr="Index of /bible.evangiles/bible illustrations dore/images">
            <a:extLst>
              <a:ext uri="{FF2B5EF4-FFF2-40B4-BE49-F238E27FC236}">
                <a16:creationId xmlns:a16="http://schemas.microsoft.com/office/drawing/2014/main" id="{A39D1824-2E85-4E4E-9E98-0A1B74CEFC3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2455" y="761275"/>
            <a:ext cx="3758461" cy="53035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C6A888F-221B-45E2-9078-F9C2559DBA45}"/>
              </a:ext>
            </a:extLst>
          </p:cNvPr>
          <p:cNvSpPr txBox="1"/>
          <p:nvPr/>
        </p:nvSpPr>
        <p:spPr>
          <a:xfrm>
            <a:off x="615194" y="805343"/>
            <a:ext cx="6767118" cy="5262979"/>
          </a:xfrm>
          <a:prstGeom prst="rect">
            <a:avLst/>
          </a:prstGeom>
          <a:noFill/>
          <a:ln w="19050">
            <a:solidFill>
              <a:srgbClr val="008000"/>
            </a:solidFill>
          </a:ln>
        </p:spPr>
        <p:txBody>
          <a:bodyPr wrap="square" rtlCol="0">
            <a:spAutoFit/>
          </a:bodyPr>
          <a:lstStyle/>
          <a:p>
            <a:pPr algn="just">
              <a:spcBef>
                <a:spcPts val="600"/>
              </a:spcBef>
              <a:spcAft>
                <a:spcPts val="600"/>
              </a:spcAft>
            </a:pPr>
            <a:r>
              <a:rPr lang="en-US" sz="2800" u="sng" dirty="0">
                <a:latin typeface="Perpetua" panose="02020502060401020303" pitchFamily="18" charset="0"/>
              </a:rPr>
              <a:t>One of the final and most searching tests of these “brethren,” and the one under which probably the most of those once awakened and armed will fall, will be,—love for the brethren</a:t>
            </a:r>
            <a:r>
              <a:rPr lang="en-US" sz="2800" dirty="0">
                <a:latin typeface="Perpetua" panose="02020502060401020303" pitchFamily="18" charset="0"/>
              </a:rPr>
              <a:t>.  Seemingly many will fail at this point and be therefore accounted unworthy of an abundant entrance to the Kingdom on this score. Whoever has the spirit of love according to the pattern (Rom. 8:29), is expected to agree with the Apostle Paul’s statement,— “Because he laid down his life for us, we ought also to lay down our lives for the brethren.”—1 John 3:14,16; 1 Peter 1:22; 3:8. (R2453.8)</a:t>
            </a:r>
          </a:p>
        </p:txBody>
      </p:sp>
      <p:sp>
        <p:nvSpPr>
          <p:cNvPr id="2" name="Slide Number Placeholder 1">
            <a:extLst>
              <a:ext uri="{FF2B5EF4-FFF2-40B4-BE49-F238E27FC236}">
                <a16:creationId xmlns:a16="http://schemas.microsoft.com/office/drawing/2014/main" id="{9F32A248-40B1-420D-A8A7-735A5C53684D}"/>
              </a:ext>
            </a:extLst>
          </p:cNvPr>
          <p:cNvSpPr>
            <a:spLocks noGrp="1"/>
          </p:cNvSpPr>
          <p:nvPr>
            <p:ph type="sldNum" sz="quarter" idx="12"/>
          </p:nvPr>
        </p:nvSpPr>
        <p:spPr/>
        <p:txBody>
          <a:bodyPr/>
          <a:lstStyle/>
          <a:p>
            <a:fld id="{0F1DAB9B-F849-4570-8748-D0B3EE71922D}" type="slidenum">
              <a:rPr lang="en-US" smtClean="0"/>
              <a:t>51</a:t>
            </a:fld>
            <a:endParaRPr lang="en-US"/>
          </a:p>
        </p:txBody>
      </p:sp>
    </p:spTree>
    <p:extLst>
      <p:ext uri="{BB962C8B-B14F-4D97-AF65-F5344CB8AC3E}">
        <p14:creationId xmlns:p14="http://schemas.microsoft.com/office/powerpoint/2010/main" val="38805531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F7B8DB-3247-459C-B707-99544AE0903A}"/>
              </a:ext>
            </a:extLst>
          </p:cNvPr>
          <p:cNvSpPr txBox="1"/>
          <p:nvPr/>
        </p:nvSpPr>
        <p:spPr>
          <a:xfrm>
            <a:off x="367861" y="2019914"/>
            <a:ext cx="7291287" cy="2831544"/>
          </a:xfrm>
          <a:prstGeom prst="rect">
            <a:avLst/>
          </a:prstGeom>
          <a:noFill/>
        </p:spPr>
        <p:txBody>
          <a:bodyPr wrap="square" rtlCol="0">
            <a:spAutoFit/>
          </a:bodyPr>
          <a:lstStyle/>
          <a:p>
            <a:pPr algn="just">
              <a:spcBef>
                <a:spcPts val="600"/>
              </a:spcBef>
              <a:spcAft>
                <a:spcPts val="600"/>
              </a:spcAft>
            </a:pPr>
            <a:r>
              <a:rPr lang="en-US" sz="2800" b="1" dirty="0">
                <a:latin typeface="Papyrus" panose="03070502060502030205" pitchFamily="66" charset="0"/>
              </a:rPr>
              <a:t>Seeing ye have purified your souls in obeying the truth through the Spirit unto unfeigned love of the brethren </a:t>
            </a:r>
            <a:r>
              <a:rPr lang="en-US" sz="2400" dirty="0">
                <a:latin typeface="+mj-lt"/>
              </a:rPr>
              <a:t>[Strong’s G5360, </a:t>
            </a:r>
            <a:r>
              <a:rPr lang="en-US" sz="2400" dirty="0" err="1">
                <a:latin typeface="+mj-lt"/>
              </a:rPr>
              <a:t>philadelphia</a:t>
            </a:r>
            <a:r>
              <a:rPr lang="en-US" sz="2400" dirty="0">
                <a:latin typeface="+mj-lt"/>
              </a:rPr>
              <a:t>]</a:t>
            </a:r>
            <a:r>
              <a:rPr lang="en-US" sz="2800" b="1" dirty="0">
                <a:latin typeface="Papyrus" panose="03070502060502030205" pitchFamily="66" charset="0"/>
              </a:rPr>
              <a:t>, see that ye love </a:t>
            </a:r>
            <a:r>
              <a:rPr lang="en-US" sz="2400" dirty="0">
                <a:latin typeface="+mj-lt"/>
              </a:rPr>
              <a:t>[Strong’s G25, </a:t>
            </a:r>
            <a:r>
              <a:rPr lang="en-US" sz="2400" dirty="0" err="1">
                <a:latin typeface="+mj-lt"/>
              </a:rPr>
              <a:t>agapao</a:t>
            </a:r>
            <a:r>
              <a:rPr lang="en-US" sz="2400" dirty="0">
                <a:latin typeface="+mj-lt"/>
              </a:rPr>
              <a:t>]</a:t>
            </a:r>
            <a:r>
              <a:rPr lang="en-US" sz="2800" b="1" dirty="0">
                <a:latin typeface="Papyrus" panose="03070502060502030205" pitchFamily="66" charset="0"/>
              </a:rPr>
              <a:t> one another with a pure heart fervently:</a:t>
            </a:r>
          </a:p>
          <a:p>
            <a:pPr algn="r">
              <a:spcBef>
                <a:spcPts val="600"/>
              </a:spcBef>
              <a:spcAft>
                <a:spcPts val="600"/>
              </a:spcAft>
            </a:pPr>
            <a:r>
              <a:rPr lang="en-US" sz="2800" b="1" dirty="0">
                <a:latin typeface="Papyrus" panose="03070502060502030205" pitchFamily="66" charset="0"/>
              </a:rPr>
              <a:t>1 Peter 1:22 KJV</a:t>
            </a:r>
          </a:p>
        </p:txBody>
      </p:sp>
      <p:sp>
        <p:nvSpPr>
          <p:cNvPr id="5" name="TextBox 4">
            <a:extLst>
              <a:ext uri="{FF2B5EF4-FFF2-40B4-BE49-F238E27FC236}">
                <a16:creationId xmlns:a16="http://schemas.microsoft.com/office/drawing/2014/main" id="{B029BAE3-F2D3-44F8-9D25-C28E403AC85F}"/>
              </a:ext>
            </a:extLst>
          </p:cNvPr>
          <p:cNvSpPr txBox="1"/>
          <p:nvPr/>
        </p:nvSpPr>
        <p:spPr>
          <a:xfrm>
            <a:off x="7886320" y="6149131"/>
            <a:ext cx="3706583" cy="523220"/>
          </a:xfrm>
          <a:prstGeom prst="rect">
            <a:avLst/>
          </a:prstGeom>
          <a:noFill/>
        </p:spPr>
        <p:txBody>
          <a:bodyPr wrap="square" rtlCol="0">
            <a:spAutoFit/>
          </a:bodyPr>
          <a:lstStyle/>
          <a:p>
            <a:pPr algn="ctr"/>
            <a:r>
              <a:rPr lang="en-US" sz="1400" dirty="0"/>
              <a:t>The Good Samaritan Arrives at the Inn</a:t>
            </a:r>
          </a:p>
          <a:p>
            <a:pPr algn="ctr"/>
            <a:r>
              <a:rPr lang="en-US" sz="1400" dirty="0"/>
              <a:t>Gustave </a:t>
            </a:r>
            <a:r>
              <a:rPr lang="en-US" sz="1400" dirty="0" err="1"/>
              <a:t>Doré</a:t>
            </a:r>
            <a:r>
              <a:rPr lang="en-US" sz="1400" dirty="0"/>
              <a:t> (1832 – 1883)</a:t>
            </a:r>
          </a:p>
        </p:txBody>
      </p:sp>
      <p:pic>
        <p:nvPicPr>
          <p:cNvPr id="7170" name="Picture 2" descr="Index of /bible.evangiles/bible illustrations dore/images">
            <a:extLst>
              <a:ext uri="{FF2B5EF4-FFF2-40B4-BE49-F238E27FC236}">
                <a16:creationId xmlns:a16="http://schemas.microsoft.com/office/drawing/2014/main" id="{A39D1824-2E85-4E4E-9E98-0A1B74CEFC3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2455" y="761275"/>
            <a:ext cx="3758461" cy="530352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5862F7C-F087-4625-89A5-8E0EE2F6A1B7}"/>
              </a:ext>
            </a:extLst>
          </p:cNvPr>
          <p:cNvSpPr>
            <a:spLocks noGrp="1"/>
          </p:cNvSpPr>
          <p:nvPr>
            <p:ph type="sldNum" sz="quarter" idx="12"/>
          </p:nvPr>
        </p:nvSpPr>
        <p:spPr/>
        <p:txBody>
          <a:bodyPr/>
          <a:lstStyle/>
          <a:p>
            <a:fld id="{0F1DAB9B-F849-4570-8748-D0B3EE71922D}" type="slidenum">
              <a:rPr lang="en-US" smtClean="0"/>
              <a:t>52</a:t>
            </a:fld>
            <a:endParaRPr lang="en-US"/>
          </a:p>
        </p:txBody>
      </p:sp>
    </p:spTree>
    <p:extLst>
      <p:ext uri="{BB962C8B-B14F-4D97-AF65-F5344CB8AC3E}">
        <p14:creationId xmlns:p14="http://schemas.microsoft.com/office/powerpoint/2010/main" val="15709995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F7B8DB-3247-459C-B707-99544AE0903A}"/>
              </a:ext>
            </a:extLst>
          </p:cNvPr>
          <p:cNvSpPr txBox="1"/>
          <p:nvPr/>
        </p:nvSpPr>
        <p:spPr>
          <a:xfrm>
            <a:off x="351084" y="1810189"/>
            <a:ext cx="7031422" cy="3262432"/>
          </a:xfrm>
          <a:prstGeom prst="rect">
            <a:avLst/>
          </a:prstGeom>
          <a:noFill/>
        </p:spPr>
        <p:txBody>
          <a:bodyPr wrap="square" rtlCol="0">
            <a:spAutoFit/>
          </a:bodyPr>
          <a:lstStyle/>
          <a:p>
            <a:pPr algn="just">
              <a:spcBef>
                <a:spcPts val="600"/>
              </a:spcBef>
              <a:spcAft>
                <a:spcPts val="600"/>
              </a:spcAft>
            </a:pPr>
            <a:r>
              <a:rPr lang="en-US" sz="2800" b="1" dirty="0">
                <a:latin typeface="Papyrus" panose="03070502060502030205" pitchFamily="66" charset="0"/>
              </a:rPr>
              <a:t>And beside this, giving all diligence, add to your faith virtue; and to virtue knowledge; And to knowledge temperance; and to temperance patience; and to patience godliness; And to godliness brotherly kindness; and to brotherly kindness </a:t>
            </a:r>
            <a:r>
              <a:rPr lang="en-US" sz="2800" b="1" u="sng" dirty="0">
                <a:latin typeface="Papyrus" panose="03070502060502030205" pitchFamily="66" charset="0"/>
              </a:rPr>
              <a:t>charity.</a:t>
            </a:r>
          </a:p>
          <a:p>
            <a:pPr algn="r">
              <a:spcBef>
                <a:spcPts val="600"/>
              </a:spcBef>
              <a:spcAft>
                <a:spcPts val="600"/>
              </a:spcAft>
            </a:pPr>
            <a:r>
              <a:rPr lang="en-US" sz="2800" b="1" dirty="0">
                <a:latin typeface="Papyrus" panose="03070502060502030205" pitchFamily="66" charset="0"/>
              </a:rPr>
              <a:t>2 Peter 1:5-7 KJV</a:t>
            </a:r>
          </a:p>
        </p:txBody>
      </p:sp>
      <p:pic>
        <p:nvPicPr>
          <p:cNvPr id="11" name="Picture 10">
            <a:extLst>
              <a:ext uri="{FF2B5EF4-FFF2-40B4-BE49-F238E27FC236}">
                <a16:creationId xmlns:a16="http://schemas.microsoft.com/office/drawing/2014/main" id="{B97A326D-E2CD-4945-BCF4-B751AD984DE8}"/>
              </a:ext>
            </a:extLst>
          </p:cNvPr>
          <p:cNvPicPr>
            <a:picLocks noChangeAspect="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802220" y="2342264"/>
            <a:ext cx="3810000" cy="2184400"/>
          </a:xfrm>
          <a:prstGeom prst="rect">
            <a:avLst/>
          </a:prstGeom>
          <a:noFill/>
          <a:ln w="6350">
            <a:solidFill>
              <a:schemeClr val="tx1"/>
            </a:solidFill>
          </a:ln>
          <a:effectLst>
            <a:outerShdw blurRad="50800" dist="304800" dir="2700000" sx="104000" sy="104000" algn="tl" rotWithShape="0">
              <a:schemeClr val="accent6">
                <a:alpha val="30000"/>
              </a:schemeClr>
            </a:outerShdw>
            <a:softEdge rad="12700"/>
          </a:effectLst>
        </p:spPr>
      </p:pic>
      <p:sp>
        <p:nvSpPr>
          <p:cNvPr id="2" name="Slide Number Placeholder 1">
            <a:extLst>
              <a:ext uri="{FF2B5EF4-FFF2-40B4-BE49-F238E27FC236}">
                <a16:creationId xmlns:a16="http://schemas.microsoft.com/office/drawing/2014/main" id="{0628DFEF-0691-404F-A586-EFBE16AB3A7C}"/>
              </a:ext>
            </a:extLst>
          </p:cNvPr>
          <p:cNvSpPr>
            <a:spLocks noGrp="1"/>
          </p:cNvSpPr>
          <p:nvPr>
            <p:ph type="sldNum" sz="quarter" idx="12"/>
          </p:nvPr>
        </p:nvSpPr>
        <p:spPr/>
        <p:txBody>
          <a:bodyPr/>
          <a:lstStyle/>
          <a:p>
            <a:fld id="{0F1DAB9B-F849-4570-8748-D0B3EE71922D}" type="slidenum">
              <a:rPr lang="en-US" smtClean="0"/>
              <a:t>53</a:t>
            </a:fld>
            <a:endParaRPr lang="en-US"/>
          </a:p>
        </p:txBody>
      </p:sp>
    </p:spTree>
    <p:extLst>
      <p:ext uri="{BB962C8B-B14F-4D97-AF65-F5344CB8AC3E}">
        <p14:creationId xmlns:p14="http://schemas.microsoft.com/office/powerpoint/2010/main" val="3222110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F7B8DB-3247-459C-B707-99544AE0903A}"/>
              </a:ext>
            </a:extLst>
          </p:cNvPr>
          <p:cNvSpPr txBox="1"/>
          <p:nvPr/>
        </p:nvSpPr>
        <p:spPr>
          <a:xfrm>
            <a:off x="351084" y="2238028"/>
            <a:ext cx="7031422" cy="2400657"/>
          </a:xfrm>
          <a:prstGeom prst="rect">
            <a:avLst/>
          </a:prstGeom>
          <a:noFill/>
        </p:spPr>
        <p:txBody>
          <a:bodyPr wrap="square" rtlCol="0">
            <a:spAutoFit/>
          </a:bodyPr>
          <a:lstStyle/>
          <a:p>
            <a:pPr algn="just">
              <a:spcBef>
                <a:spcPts val="600"/>
              </a:spcBef>
              <a:spcAft>
                <a:spcPts val="600"/>
              </a:spcAft>
            </a:pPr>
            <a:r>
              <a:rPr lang="en-US" sz="2800" b="1" dirty="0">
                <a:latin typeface="Papyrus" panose="03070502060502030205" pitchFamily="66" charset="0"/>
              </a:rPr>
              <a:t>But as touching brotherly love ye need not that I write unto you: for ye yourselves are taught of God to love </a:t>
            </a:r>
            <a:r>
              <a:rPr lang="en-US" sz="2400" dirty="0">
                <a:latin typeface="+mj-lt"/>
              </a:rPr>
              <a:t>[Strong’s G25, </a:t>
            </a:r>
            <a:r>
              <a:rPr lang="en-US" sz="2400" dirty="0" err="1">
                <a:latin typeface="+mj-lt"/>
              </a:rPr>
              <a:t>agapao</a:t>
            </a:r>
            <a:r>
              <a:rPr lang="en-US" sz="2400" dirty="0">
                <a:latin typeface="+mj-lt"/>
              </a:rPr>
              <a:t>]</a:t>
            </a:r>
            <a:r>
              <a:rPr lang="en-US" sz="2400" b="1" dirty="0">
                <a:latin typeface="Papyrus" panose="03070502060502030205" pitchFamily="66" charset="0"/>
              </a:rPr>
              <a:t> </a:t>
            </a:r>
            <a:r>
              <a:rPr lang="en-US" sz="2800" b="1" dirty="0">
                <a:latin typeface="Papyrus" panose="03070502060502030205" pitchFamily="66" charset="0"/>
              </a:rPr>
              <a:t>one another.</a:t>
            </a:r>
          </a:p>
          <a:p>
            <a:pPr algn="r">
              <a:spcBef>
                <a:spcPts val="600"/>
              </a:spcBef>
              <a:spcAft>
                <a:spcPts val="600"/>
              </a:spcAft>
            </a:pPr>
            <a:r>
              <a:rPr lang="en-US" sz="2800" b="1" dirty="0">
                <a:latin typeface="Papyrus" panose="03070502060502030205" pitchFamily="66" charset="0"/>
              </a:rPr>
              <a:t>1 Thessalonians 4:9 KJV</a:t>
            </a:r>
          </a:p>
        </p:txBody>
      </p:sp>
      <p:pic>
        <p:nvPicPr>
          <p:cNvPr id="11" name="Picture 10">
            <a:extLst>
              <a:ext uri="{FF2B5EF4-FFF2-40B4-BE49-F238E27FC236}">
                <a16:creationId xmlns:a16="http://schemas.microsoft.com/office/drawing/2014/main" id="{B97A326D-E2CD-4945-BCF4-B751AD984DE8}"/>
              </a:ext>
            </a:extLst>
          </p:cNvPr>
          <p:cNvPicPr>
            <a:picLocks noChangeAspect="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802220" y="2342264"/>
            <a:ext cx="3810000" cy="2184400"/>
          </a:xfrm>
          <a:prstGeom prst="rect">
            <a:avLst/>
          </a:prstGeom>
          <a:noFill/>
          <a:ln w="6350">
            <a:solidFill>
              <a:schemeClr val="tx1"/>
            </a:solidFill>
          </a:ln>
          <a:effectLst>
            <a:outerShdw blurRad="50800" dist="304800" dir="2700000" sx="104000" sy="104000" algn="tl" rotWithShape="0">
              <a:schemeClr val="accent6">
                <a:alpha val="30000"/>
              </a:schemeClr>
            </a:outerShdw>
            <a:softEdge rad="12700"/>
          </a:effectLst>
        </p:spPr>
      </p:pic>
      <p:sp>
        <p:nvSpPr>
          <p:cNvPr id="2" name="Slide Number Placeholder 1">
            <a:extLst>
              <a:ext uri="{FF2B5EF4-FFF2-40B4-BE49-F238E27FC236}">
                <a16:creationId xmlns:a16="http://schemas.microsoft.com/office/drawing/2014/main" id="{EC7575E1-F4D9-491F-87C1-3EF275853FB7}"/>
              </a:ext>
            </a:extLst>
          </p:cNvPr>
          <p:cNvSpPr>
            <a:spLocks noGrp="1"/>
          </p:cNvSpPr>
          <p:nvPr>
            <p:ph type="sldNum" sz="quarter" idx="12"/>
          </p:nvPr>
        </p:nvSpPr>
        <p:spPr/>
        <p:txBody>
          <a:bodyPr/>
          <a:lstStyle/>
          <a:p>
            <a:fld id="{0F1DAB9B-F849-4570-8748-D0B3EE71922D}" type="slidenum">
              <a:rPr lang="en-US" smtClean="0"/>
              <a:t>54</a:t>
            </a:fld>
            <a:endParaRPr lang="en-US"/>
          </a:p>
        </p:txBody>
      </p:sp>
    </p:spTree>
    <p:extLst>
      <p:ext uri="{BB962C8B-B14F-4D97-AF65-F5344CB8AC3E}">
        <p14:creationId xmlns:p14="http://schemas.microsoft.com/office/powerpoint/2010/main" val="32073294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F7B8DB-3247-459C-B707-99544AE0903A}"/>
              </a:ext>
            </a:extLst>
          </p:cNvPr>
          <p:cNvSpPr txBox="1"/>
          <p:nvPr/>
        </p:nvSpPr>
        <p:spPr>
          <a:xfrm>
            <a:off x="351084" y="2447753"/>
            <a:ext cx="7031422" cy="1969770"/>
          </a:xfrm>
          <a:prstGeom prst="rect">
            <a:avLst/>
          </a:prstGeom>
          <a:noFill/>
        </p:spPr>
        <p:txBody>
          <a:bodyPr wrap="square" rtlCol="0">
            <a:spAutoFit/>
          </a:bodyPr>
          <a:lstStyle/>
          <a:p>
            <a:pPr algn="just">
              <a:spcBef>
                <a:spcPts val="600"/>
              </a:spcBef>
              <a:spcAft>
                <a:spcPts val="600"/>
              </a:spcAft>
            </a:pPr>
            <a:r>
              <a:rPr lang="en-US" sz="2800" b="1" dirty="0">
                <a:latin typeface="Papyrus" panose="03070502060502030205" pitchFamily="66" charset="0"/>
              </a:rPr>
              <a:t>Now the end of the commandment is charity </a:t>
            </a:r>
            <a:r>
              <a:rPr lang="en-US" sz="2400" dirty="0">
                <a:latin typeface="+mj-lt"/>
              </a:rPr>
              <a:t>[Strong’s G26, agape] </a:t>
            </a:r>
            <a:r>
              <a:rPr lang="en-US" sz="2800" b="1" dirty="0">
                <a:latin typeface="Papyrus" panose="03070502060502030205" pitchFamily="66" charset="0"/>
              </a:rPr>
              <a:t>out of a pure heart, and of a good conscience, and of faith unfeigned:</a:t>
            </a:r>
          </a:p>
          <a:p>
            <a:pPr algn="r">
              <a:spcBef>
                <a:spcPts val="600"/>
              </a:spcBef>
              <a:spcAft>
                <a:spcPts val="600"/>
              </a:spcAft>
            </a:pPr>
            <a:r>
              <a:rPr lang="en-US" sz="2800" b="1" dirty="0">
                <a:latin typeface="Papyrus" panose="03070502060502030205" pitchFamily="66" charset="0"/>
              </a:rPr>
              <a:t>1 Timothy 1:5 KJV</a:t>
            </a:r>
          </a:p>
        </p:txBody>
      </p:sp>
      <p:pic>
        <p:nvPicPr>
          <p:cNvPr id="11" name="Picture 10">
            <a:extLst>
              <a:ext uri="{FF2B5EF4-FFF2-40B4-BE49-F238E27FC236}">
                <a16:creationId xmlns:a16="http://schemas.microsoft.com/office/drawing/2014/main" id="{B97A326D-E2CD-4945-BCF4-B751AD984DE8}"/>
              </a:ext>
            </a:extLst>
          </p:cNvPr>
          <p:cNvPicPr>
            <a:picLocks noChangeAspect="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802220" y="2342264"/>
            <a:ext cx="3810000" cy="2184400"/>
          </a:xfrm>
          <a:prstGeom prst="rect">
            <a:avLst/>
          </a:prstGeom>
          <a:noFill/>
          <a:ln w="6350">
            <a:solidFill>
              <a:schemeClr val="tx1"/>
            </a:solidFill>
          </a:ln>
          <a:effectLst>
            <a:outerShdw blurRad="50800" dist="304800" dir="2700000" sx="104000" sy="104000" algn="tl" rotWithShape="0">
              <a:schemeClr val="accent6">
                <a:alpha val="30000"/>
              </a:schemeClr>
            </a:outerShdw>
            <a:softEdge rad="12700"/>
          </a:effectLst>
        </p:spPr>
      </p:pic>
      <p:sp>
        <p:nvSpPr>
          <p:cNvPr id="2" name="Slide Number Placeholder 1">
            <a:extLst>
              <a:ext uri="{FF2B5EF4-FFF2-40B4-BE49-F238E27FC236}">
                <a16:creationId xmlns:a16="http://schemas.microsoft.com/office/drawing/2014/main" id="{04F24C56-6191-4973-8C51-BE03D4CDF87F}"/>
              </a:ext>
            </a:extLst>
          </p:cNvPr>
          <p:cNvSpPr>
            <a:spLocks noGrp="1"/>
          </p:cNvSpPr>
          <p:nvPr>
            <p:ph type="sldNum" sz="quarter" idx="12"/>
          </p:nvPr>
        </p:nvSpPr>
        <p:spPr/>
        <p:txBody>
          <a:bodyPr/>
          <a:lstStyle/>
          <a:p>
            <a:fld id="{0F1DAB9B-F849-4570-8748-D0B3EE71922D}" type="slidenum">
              <a:rPr lang="en-US" smtClean="0"/>
              <a:t>55</a:t>
            </a:fld>
            <a:endParaRPr lang="en-US"/>
          </a:p>
        </p:txBody>
      </p:sp>
    </p:spTree>
    <p:extLst>
      <p:ext uri="{BB962C8B-B14F-4D97-AF65-F5344CB8AC3E}">
        <p14:creationId xmlns:p14="http://schemas.microsoft.com/office/powerpoint/2010/main" val="8285503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F7B8DB-3247-459C-B707-99544AE0903A}"/>
              </a:ext>
            </a:extLst>
          </p:cNvPr>
          <p:cNvSpPr txBox="1"/>
          <p:nvPr/>
        </p:nvSpPr>
        <p:spPr>
          <a:xfrm>
            <a:off x="351084" y="2447753"/>
            <a:ext cx="7031422" cy="2400657"/>
          </a:xfrm>
          <a:prstGeom prst="rect">
            <a:avLst/>
          </a:prstGeom>
          <a:noFill/>
        </p:spPr>
        <p:txBody>
          <a:bodyPr wrap="square" rtlCol="0">
            <a:spAutoFit/>
          </a:bodyPr>
          <a:lstStyle/>
          <a:p>
            <a:pPr algn="just">
              <a:spcBef>
                <a:spcPts val="600"/>
              </a:spcBef>
              <a:spcAft>
                <a:spcPts val="600"/>
              </a:spcAft>
            </a:pPr>
            <a:r>
              <a:rPr lang="en-US" sz="2800" b="1" dirty="0">
                <a:latin typeface="Papyrus" panose="03070502060502030205" pitchFamily="66" charset="0"/>
              </a:rPr>
              <a:t>A new commandment I give unto you, That ye love </a:t>
            </a:r>
            <a:r>
              <a:rPr lang="en-US" sz="2400" dirty="0">
                <a:latin typeface="+mj-lt"/>
              </a:rPr>
              <a:t>[Strong’s G26, agape]</a:t>
            </a:r>
            <a:r>
              <a:rPr lang="en-US" sz="2800" dirty="0"/>
              <a:t> </a:t>
            </a:r>
            <a:r>
              <a:rPr lang="en-US" sz="2800" b="1" dirty="0">
                <a:latin typeface="Papyrus" panose="03070502060502030205" pitchFamily="66" charset="0"/>
              </a:rPr>
              <a:t>one another; as I have loved </a:t>
            </a:r>
            <a:r>
              <a:rPr lang="en-US" sz="2400" dirty="0">
                <a:latin typeface="+mj-lt"/>
              </a:rPr>
              <a:t>[Strong’s G26, agape] </a:t>
            </a:r>
            <a:r>
              <a:rPr lang="en-US" sz="2800" b="1" dirty="0">
                <a:latin typeface="Papyrus" panose="03070502060502030205" pitchFamily="66" charset="0"/>
              </a:rPr>
              <a:t>you, that ye also love </a:t>
            </a:r>
            <a:r>
              <a:rPr lang="en-US" sz="2400" dirty="0">
                <a:latin typeface="+mj-lt"/>
              </a:rPr>
              <a:t>[Strong’s G26, agape] </a:t>
            </a:r>
            <a:r>
              <a:rPr lang="en-US" sz="2800" b="1" dirty="0">
                <a:latin typeface="Papyrus" panose="03070502060502030205" pitchFamily="66" charset="0"/>
              </a:rPr>
              <a:t>one another.</a:t>
            </a:r>
          </a:p>
          <a:p>
            <a:pPr algn="r">
              <a:spcBef>
                <a:spcPts val="600"/>
              </a:spcBef>
              <a:spcAft>
                <a:spcPts val="600"/>
              </a:spcAft>
            </a:pPr>
            <a:r>
              <a:rPr lang="en-US" sz="2800" b="1" dirty="0">
                <a:latin typeface="Papyrus" panose="03070502060502030205" pitchFamily="66" charset="0"/>
              </a:rPr>
              <a:t>John 13:34 KJV</a:t>
            </a:r>
          </a:p>
        </p:txBody>
      </p:sp>
      <p:pic>
        <p:nvPicPr>
          <p:cNvPr id="11" name="Picture 10">
            <a:extLst>
              <a:ext uri="{FF2B5EF4-FFF2-40B4-BE49-F238E27FC236}">
                <a16:creationId xmlns:a16="http://schemas.microsoft.com/office/drawing/2014/main" id="{B97A326D-E2CD-4945-BCF4-B751AD984DE8}"/>
              </a:ext>
            </a:extLst>
          </p:cNvPr>
          <p:cNvPicPr>
            <a:picLocks noChangeAspect="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802220" y="2342264"/>
            <a:ext cx="3810000" cy="2184400"/>
          </a:xfrm>
          <a:prstGeom prst="rect">
            <a:avLst/>
          </a:prstGeom>
          <a:noFill/>
          <a:ln w="6350">
            <a:solidFill>
              <a:schemeClr val="tx1"/>
            </a:solidFill>
          </a:ln>
          <a:effectLst>
            <a:outerShdw blurRad="50800" dist="304800" dir="2700000" sx="104000" sy="104000" algn="tl" rotWithShape="0">
              <a:schemeClr val="accent6">
                <a:alpha val="30000"/>
              </a:schemeClr>
            </a:outerShdw>
            <a:softEdge rad="12700"/>
          </a:effectLst>
        </p:spPr>
      </p:pic>
      <p:sp>
        <p:nvSpPr>
          <p:cNvPr id="2" name="Slide Number Placeholder 1">
            <a:extLst>
              <a:ext uri="{FF2B5EF4-FFF2-40B4-BE49-F238E27FC236}">
                <a16:creationId xmlns:a16="http://schemas.microsoft.com/office/drawing/2014/main" id="{469D7825-652A-45ED-A3AC-1F88FA27ED34}"/>
              </a:ext>
            </a:extLst>
          </p:cNvPr>
          <p:cNvSpPr>
            <a:spLocks noGrp="1"/>
          </p:cNvSpPr>
          <p:nvPr>
            <p:ph type="sldNum" sz="quarter" idx="12"/>
          </p:nvPr>
        </p:nvSpPr>
        <p:spPr/>
        <p:txBody>
          <a:bodyPr/>
          <a:lstStyle/>
          <a:p>
            <a:fld id="{0F1DAB9B-F849-4570-8748-D0B3EE71922D}" type="slidenum">
              <a:rPr lang="en-US" smtClean="0"/>
              <a:t>56</a:t>
            </a:fld>
            <a:endParaRPr lang="en-US"/>
          </a:p>
        </p:txBody>
      </p:sp>
    </p:spTree>
    <p:extLst>
      <p:ext uri="{BB962C8B-B14F-4D97-AF65-F5344CB8AC3E}">
        <p14:creationId xmlns:p14="http://schemas.microsoft.com/office/powerpoint/2010/main" val="29432100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97A326D-E2CD-4945-BCF4-B751AD984DE8}"/>
              </a:ext>
            </a:extLst>
          </p:cNvPr>
          <p:cNvPicPr>
            <a:picLocks noChangeAspect="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802220" y="2342264"/>
            <a:ext cx="3810000" cy="2184400"/>
          </a:xfrm>
          <a:prstGeom prst="rect">
            <a:avLst/>
          </a:prstGeom>
          <a:noFill/>
          <a:ln w="6350">
            <a:solidFill>
              <a:schemeClr val="tx1"/>
            </a:solidFill>
          </a:ln>
          <a:effectLst>
            <a:outerShdw blurRad="50800" dist="304800" dir="2700000" sx="104000" sy="104000" algn="tl" rotWithShape="0">
              <a:schemeClr val="accent6">
                <a:alpha val="30000"/>
              </a:schemeClr>
            </a:outerShdw>
            <a:softEdge rad="12700"/>
          </a:effectLst>
        </p:spPr>
      </p:pic>
      <p:sp>
        <p:nvSpPr>
          <p:cNvPr id="4" name="TextBox 3">
            <a:extLst>
              <a:ext uri="{FF2B5EF4-FFF2-40B4-BE49-F238E27FC236}">
                <a16:creationId xmlns:a16="http://schemas.microsoft.com/office/drawing/2014/main" id="{98923303-56E8-4CE8-901B-BC7A12FA0982}"/>
              </a:ext>
            </a:extLst>
          </p:cNvPr>
          <p:cNvSpPr txBox="1"/>
          <p:nvPr/>
        </p:nvSpPr>
        <p:spPr>
          <a:xfrm>
            <a:off x="615194" y="805343"/>
            <a:ext cx="6767118" cy="5262979"/>
          </a:xfrm>
          <a:prstGeom prst="rect">
            <a:avLst/>
          </a:prstGeom>
          <a:noFill/>
          <a:ln w="19050">
            <a:solidFill>
              <a:srgbClr val="008000"/>
            </a:solidFill>
          </a:ln>
        </p:spPr>
        <p:txBody>
          <a:bodyPr wrap="square" rtlCol="0">
            <a:spAutoFit/>
          </a:bodyPr>
          <a:lstStyle/>
          <a:p>
            <a:pPr algn="just">
              <a:spcBef>
                <a:spcPts val="600"/>
              </a:spcBef>
              <a:spcAft>
                <a:spcPts val="600"/>
              </a:spcAft>
            </a:pPr>
            <a:r>
              <a:rPr lang="en-US" sz="2800" dirty="0">
                <a:latin typeface="Perpetua" panose="02020502060401020303" pitchFamily="18" charset="0"/>
              </a:rPr>
              <a:t>It does not astonish us that the Lord directs that we love one another, but </a:t>
            </a:r>
            <a:r>
              <a:rPr lang="en-US" sz="2800" u="sng" dirty="0">
                <a:latin typeface="Perpetua" panose="02020502060401020303" pitchFamily="18" charset="0"/>
              </a:rPr>
              <a:t>we stand amazed with the thought contained in these words, “As I have loved you</a:t>
            </a:r>
            <a:r>
              <a:rPr lang="en-US" sz="2800" dirty="0">
                <a:latin typeface="Perpetua" panose="02020502060401020303" pitchFamily="18" charset="0"/>
              </a:rPr>
              <a:t>.” How can we love one another with the same love which the Lord has for each of us? is our first inquiry.  We reply that this is impossible at first, but as we become more and more filled with the Spirit of the Lord, we approximate more nearly to this standard of perfect love to all that are his, a love that not only would refuse to do injury to another, but a love which would delight to do good to a brother, … (R3547.3)</a:t>
            </a:r>
          </a:p>
        </p:txBody>
      </p:sp>
      <p:sp>
        <p:nvSpPr>
          <p:cNvPr id="2" name="Slide Number Placeholder 1">
            <a:extLst>
              <a:ext uri="{FF2B5EF4-FFF2-40B4-BE49-F238E27FC236}">
                <a16:creationId xmlns:a16="http://schemas.microsoft.com/office/drawing/2014/main" id="{7E172004-DD1E-4331-BC14-CB3F4A182436}"/>
              </a:ext>
            </a:extLst>
          </p:cNvPr>
          <p:cNvSpPr>
            <a:spLocks noGrp="1"/>
          </p:cNvSpPr>
          <p:nvPr>
            <p:ph type="sldNum" sz="quarter" idx="12"/>
          </p:nvPr>
        </p:nvSpPr>
        <p:spPr/>
        <p:txBody>
          <a:bodyPr/>
          <a:lstStyle/>
          <a:p>
            <a:fld id="{0F1DAB9B-F849-4570-8748-D0B3EE71922D}" type="slidenum">
              <a:rPr lang="en-US" smtClean="0"/>
              <a:t>57</a:t>
            </a:fld>
            <a:endParaRPr lang="en-US"/>
          </a:p>
        </p:txBody>
      </p:sp>
    </p:spTree>
    <p:extLst>
      <p:ext uri="{BB962C8B-B14F-4D97-AF65-F5344CB8AC3E}">
        <p14:creationId xmlns:p14="http://schemas.microsoft.com/office/powerpoint/2010/main" val="13726061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F7B8DB-3247-459C-B707-99544AE0903A}"/>
              </a:ext>
            </a:extLst>
          </p:cNvPr>
          <p:cNvSpPr txBox="1"/>
          <p:nvPr/>
        </p:nvSpPr>
        <p:spPr>
          <a:xfrm>
            <a:off x="351084" y="2238028"/>
            <a:ext cx="7031422" cy="2400657"/>
          </a:xfrm>
          <a:prstGeom prst="rect">
            <a:avLst/>
          </a:prstGeom>
          <a:noFill/>
        </p:spPr>
        <p:txBody>
          <a:bodyPr wrap="square" rtlCol="0">
            <a:spAutoFit/>
          </a:bodyPr>
          <a:lstStyle/>
          <a:p>
            <a:pPr algn="just">
              <a:spcBef>
                <a:spcPts val="600"/>
              </a:spcBef>
              <a:spcAft>
                <a:spcPts val="600"/>
              </a:spcAft>
            </a:pPr>
            <a:r>
              <a:rPr lang="en-US" sz="2800" b="1" dirty="0">
                <a:latin typeface="Papyrus" panose="03070502060502030205" pitchFamily="66" charset="0"/>
              </a:rPr>
              <a:t>Hereby perceive we the love </a:t>
            </a:r>
            <a:r>
              <a:rPr lang="en-US" sz="2400" dirty="0">
                <a:latin typeface="+mj-lt"/>
              </a:rPr>
              <a:t>[Strong’s G26, agape] </a:t>
            </a:r>
            <a:r>
              <a:rPr lang="en-US" sz="2800" b="1" dirty="0">
                <a:latin typeface="Papyrus" panose="03070502060502030205" pitchFamily="66" charset="0"/>
              </a:rPr>
              <a:t>of God, because he laid down his life for us: and we ought to lay down our lives for the brethren.</a:t>
            </a:r>
          </a:p>
          <a:p>
            <a:pPr algn="r">
              <a:spcBef>
                <a:spcPts val="600"/>
              </a:spcBef>
              <a:spcAft>
                <a:spcPts val="600"/>
              </a:spcAft>
            </a:pPr>
            <a:r>
              <a:rPr lang="en-US" sz="2800" b="1" dirty="0">
                <a:latin typeface="Papyrus" panose="03070502060502030205" pitchFamily="66" charset="0"/>
              </a:rPr>
              <a:t>1 John 3:16 KJV</a:t>
            </a:r>
          </a:p>
        </p:txBody>
      </p:sp>
      <p:pic>
        <p:nvPicPr>
          <p:cNvPr id="11" name="Picture 10">
            <a:extLst>
              <a:ext uri="{FF2B5EF4-FFF2-40B4-BE49-F238E27FC236}">
                <a16:creationId xmlns:a16="http://schemas.microsoft.com/office/drawing/2014/main" id="{B97A326D-E2CD-4945-BCF4-B751AD984DE8}"/>
              </a:ext>
            </a:extLst>
          </p:cNvPr>
          <p:cNvPicPr>
            <a:picLocks noChangeAspect="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802220" y="2342264"/>
            <a:ext cx="3810000" cy="2184400"/>
          </a:xfrm>
          <a:prstGeom prst="rect">
            <a:avLst/>
          </a:prstGeom>
          <a:noFill/>
          <a:ln w="6350">
            <a:solidFill>
              <a:schemeClr val="tx1"/>
            </a:solidFill>
          </a:ln>
          <a:effectLst>
            <a:outerShdw blurRad="50800" dist="304800" dir="2700000" sx="104000" sy="104000" algn="tl" rotWithShape="0">
              <a:schemeClr val="accent6">
                <a:alpha val="30000"/>
              </a:schemeClr>
            </a:outerShdw>
            <a:softEdge rad="12700"/>
          </a:effectLst>
        </p:spPr>
      </p:pic>
      <p:sp>
        <p:nvSpPr>
          <p:cNvPr id="2" name="Slide Number Placeholder 1">
            <a:extLst>
              <a:ext uri="{FF2B5EF4-FFF2-40B4-BE49-F238E27FC236}">
                <a16:creationId xmlns:a16="http://schemas.microsoft.com/office/drawing/2014/main" id="{20CB8CF1-25E6-46F2-B365-12581655C79E}"/>
              </a:ext>
            </a:extLst>
          </p:cNvPr>
          <p:cNvSpPr>
            <a:spLocks noGrp="1"/>
          </p:cNvSpPr>
          <p:nvPr>
            <p:ph type="sldNum" sz="quarter" idx="12"/>
          </p:nvPr>
        </p:nvSpPr>
        <p:spPr/>
        <p:txBody>
          <a:bodyPr/>
          <a:lstStyle/>
          <a:p>
            <a:fld id="{0F1DAB9B-F849-4570-8748-D0B3EE71922D}" type="slidenum">
              <a:rPr lang="en-US" smtClean="0"/>
              <a:t>58</a:t>
            </a:fld>
            <a:endParaRPr lang="en-US"/>
          </a:p>
        </p:txBody>
      </p:sp>
    </p:spTree>
    <p:extLst>
      <p:ext uri="{BB962C8B-B14F-4D97-AF65-F5344CB8AC3E}">
        <p14:creationId xmlns:p14="http://schemas.microsoft.com/office/powerpoint/2010/main" val="37115380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Abundant Life - ChipBrogden.com">
            <a:extLst>
              <a:ext uri="{FF2B5EF4-FFF2-40B4-BE49-F238E27FC236}">
                <a16:creationId xmlns:a16="http://schemas.microsoft.com/office/drawing/2014/main" id="{AD8E3063-2E8B-4028-809B-12A4A8AEE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9" y="0"/>
            <a:ext cx="12202846"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CF7B8DB-3247-459C-B707-99544AE0903A}"/>
              </a:ext>
            </a:extLst>
          </p:cNvPr>
          <p:cNvSpPr txBox="1"/>
          <p:nvPr/>
        </p:nvSpPr>
        <p:spPr>
          <a:xfrm>
            <a:off x="351083" y="692254"/>
            <a:ext cx="11503459" cy="1538883"/>
          </a:xfrm>
          <a:prstGeom prst="rect">
            <a:avLst/>
          </a:prstGeom>
          <a:noFill/>
        </p:spPr>
        <p:txBody>
          <a:bodyPr wrap="square" rtlCol="0">
            <a:spAutoFit/>
          </a:bodyPr>
          <a:lstStyle/>
          <a:p>
            <a:pPr algn="just">
              <a:spcBef>
                <a:spcPts val="600"/>
              </a:spcBef>
              <a:spcAft>
                <a:spcPts val="600"/>
              </a:spcAft>
            </a:pPr>
            <a:r>
              <a:rPr lang="en-US" sz="2800" b="1" dirty="0">
                <a:latin typeface="Papyrus" panose="03070502060502030205" pitchFamily="66" charset="0"/>
              </a:rPr>
              <a:t>For if these things be in you, and abound, they make you that ye shall neither be barren nor unfruitful in the knowledge of our Lord Jesus Christ.</a:t>
            </a:r>
          </a:p>
          <a:p>
            <a:pPr algn="r">
              <a:spcBef>
                <a:spcPts val="600"/>
              </a:spcBef>
              <a:spcAft>
                <a:spcPts val="600"/>
              </a:spcAft>
            </a:pPr>
            <a:r>
              <a:rPr lang="en-US" sz="2800" b="1" dirty="0">
                <a:latin typeface="Papyrus" panose="03070502060502030205" pitchFamily="66" charset="0"/>
              </a:rPr>
              <a:t>2 Peter 1:8 KJV</a:t>
            </a:r>
          </a:p>
        </p:txBody>
      </p:sp>
      <p:sp>
        <p:nvSpPr>
          <p:cNvPr id="2" name="Slide Number Placeholder 1">
            <a:extLst>
              <a:ext uri="{FF2B5EF4-FFF2-40B4-BE49-F238E27FC236}">
                <a16:creationId xmlns:a16="http://schemas.microsoft.com/office/drawing/2014/main" id="{32C0F679-95B6-4858-AB7D-B58A62FA6AE3}"/>
              </a:ext>
            </a:extLst>
          </p:cNvPr>
          <p:cNvSpPr>
            <a:spLocks noGrp="1"/>
          </p:cNvSpPr>
          <p:nvPr>
            <p:ph type="sldNum" sz="quarter" idx="12"/>
          </p:nvPr>
        </p:nvSpPr>
        <p:spPr/>
        <p:txBody>
          <a:bodyPr/>
          <a:lstStyle/>
          <a:p>
            <a:fld id="{0F1DAB9B-F849-4570-8748-D0B3EE71922D}" type="slidenum">
              <a:rPr lang="en-US" smtClean="0"/>
              <a:t>59</a:t>
            </a:fld>
            <a:endParaRPr lang="en-US"/>
          </a:p>
        </p:txBody>
      </p:sp>
    </p:spTree>
    <p:extLst>
      <p:ext uri="{BB962C8B-B14F-4D97-AF65-F5344CB8AC3E}">
        <p14:creationId xmlns:p14="http://schemas.microsoft.com/office/powerpoint/2010/main" val="2540612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60E42-292B-4481-A757-FF0A9048405E}"/>
              </a:ext>
            </a:extLst>
          </p:cNvPr>
          <p:cNvSpPr txBox="1"/>
          <p:nvPr/>
        </p:nvSpPr>
        <p:spPr>
          <a:xfrm>
            <a:off x="629173" y="1451295"/>
            <a:ext cx="10947633" cy="3970318"/>
          </a:xfrm>
          <a:prstGeom prst="rect">
            <a:avLst/>
          </a:prstGeom>
          <a:noFill/>
        </p:spPr>
        <p:txBody>
          <a:bodyPr wrap="square" rtlCol="0">
            <a:spAutoFit/>
          </a:bodyPr>
          <a:lstStyle/>
          <a:p>
            <a:pPr algn="just"/>
            <a:r>
              <a:rPr lang="en-US" sz="2800" b="1" dirty="0">
                <a:latin typeface="Papyrus" panose="03070502060502030205" pitchFamily="66" charset="0"/>
              </a:rPr>
              <a:t>For even hereunto were ye called: because Christ also suffered for us, leaving us an example, that ye should follow his steps:</a:t>
            </a:r>
          </a:p>
          <a:p>
            <a:pPr algn="r"/>
            <a:r>
              <a:rPr lang="en-US" sz="2800" b="1" dirty="0">
                <a:latin typeface="Papyrus" panose="03070502060502030205" pitchFamily="66" charset="0"/>
              </a:rPr>
              <a:t>1 Peter 2:21 KJV</a:t>
            </a:r>
          </a:p>
          <a:p>
            <a:pPr algn="r"/>
            <a:endParaRPr lang="en-US" sz="2800" b="1" dirty="0">
              <a:latin typeface="Papyrus" panose="03070502060502030205" pitchFamily="66" charset="0"/>
            </a:endParaRPr>
          </a:p>
          <a:p>
            <a:pPr algn="r"/>
            <a:endParaRPr lang="en-US" sz="2800" b="1" dirty="0">
              <a:latin typeface="Papyrus" panose="03070502060502030205" pitchFamily="66" charset="0"/>
            </a:endParaRPr>
          </a:p>
          <a:p>
            <a:pPr algn="just"/>
            <a:r>
              <a:rPr lang="en-US" sz="2800" b="1" dirty="0">
                <a:latin typeface="Papyrus" panose="03070502060502030205" pitchFamily="66" charset="0"/>
              </a:rPr>
              <a:t>For whom he did foreknow, he also did predestinate to be conformed to the image of his Son, that he might be the firstborn among many brethren.</a:t>
            </a:r>
          </a:p>
          <a:p>
            <a:pPr algn="r"/>
            <a:r>
              <a:rPr lang="en-US" sz="2800" b="1" dirty="0">
                <a:latin typeface="Papyrus" panose="03070502060502030205" pitchFamily="66" charset="0"/>
              </a:rPr>
              <a:t>Romans 8:29 KJV</a:t>
            </a:r>
          </a:p>
        </p:txBody>
      </p:sp>
      <p:sp>
        <p:nvSpPr>
          <p:cNvPr id="3" name="Slide Number Placeholder 2">
            <a:extLst>
              <a:ext uri="{FF2B5EF4-FFF2-40B4-BE49-F238E27FC236}">
                <a16:creationId xmlns:a16="http://schemas.microsoft.com/office/drawing/2014/main" id="{E729F61C-E3E3-41F9-A8B0-5CCEC79F5BCC}"/>
              </a:ext>
            </a:extLst>
          </p:cNvPr>
          <p:cNvSpPr>
            <a:spLocks noGrp="1"/>
          </p:cNvSpPr>
          <p:nvPr>
            <p:ph type="sldNum" sz="quarter" idx="12"/>
          </p:nvPr>
        </p:nvSpPr>
        <p:spPr/>
        <p:txBody>
          <a:bodyPr/>
          <a:lstStyle/>
          <a:p>
            <a:fld id="{0F1DAB9B-F849-4570-8748-D0B3EE71922D}" type="slidenum">
              <a:rPr lang="en-US" smtClean="0"/>
              <a:t>6</a:t>
            </a:fld>
            <a:endParaRPr lang="en-US"/>
          </a:p>
        </p:txBody>
      </p:sp>
    </p:spTree>
    <p:extLst>
      <p:ext uri="{BB962C8B-B14F-4D97-AF65-F5344CB8AC3E}">
        <p14:creationId xmlns:p14="http://schemas.microsoft.com/office/powerpoint/2010/main" val="12203673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Abundant Life - ChipBrogden.com">
            <a:extLst>
              <a:ext uri="{FF2B5EF4-FFF2-40B4-BE49-F238E27FC236}">
                <a16:creationId xmlns:a16="http://schemas.microsoft.com/office/drawing/2014/main" id="{AD8E3063-2E8B-4028-809B-12A4A8AEE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9" y="0"/>
            <a:ext cx="12202846"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CF7B8DB-3247-459C-B707-99544AE0903A}"/>
              </a:ext>
            </a:extLst>
          </p:cNvPr>
          <p:cNvSpPr txBox="1"/>
          <p:nvPr/>
        </p:nvSpPr>
        <p:spPr>
          <a:xfrm>
            <a:off x="351083" y="518083"/>
            <a:ext cx="11503459" cy="1815882"/>
          </a:xfrm>
          <a:prstGeom prst="rect">
            <a:avLst/>
          </a:prstGeom>
          <a:noFill/>
        </p:spPr>
        <p:txBody>
          <a:bodyPr wrap="square" rtlCol="0">
            <a:spAutoFit/>
          </a:bodyPr>
          <a:lstStyle/>
          <a:p>
            <a:pPr algn="just"/>
            <a:r>
              <a:rPr lang="en-US" sz="2800" b="1" dirty="0">
                <a:latin typeface="Papyrus" panose="03070502060502030205" pitchFamily="66" charset="0"/>
              </a:rPr>
              <a:t>If these things exist in you, </a:t>
            </a:r>
            <a:r>
              <a:rPr lang="en-US" sz="2800" b="1" u="sng" dirty="0">
                <a:latin typeface="Papyrus" panose="03070502060502030205" pitchFamily="66" charset="0"/>
              </a:rPr>
              <a:t>and continually increase</a:t>
            </a:r>
            <a:r>
              <a:rPr lang="en-US" sz="2800" b="1" dirty="0">
                <a:latin typeface="Papyrus" panose="03070502060502030205" pitchFamily="66" charset="0"/>
              </a:rPr>
              <a:t>, they prevent your being either idle or unfruitful in advancing towards a full knowledge of our Lord Jesus Christ.</a:t>
            </a:r>
          </a:p>
          <a:p>
            <a:pPr algn="r"/>
            <a:r>
              <a:rPr lang="en-US" sz="2800" b="1" dirty="0">
                <a:latin typeface="Papyrus" panose="03070502060502030205" pitchFamily="66" charset="0"/>
              </a:rPr>
              <a:t>2 Peter 1:8 Weymouth</a:t>
            </a:r>
          </a:p>
        </p:txBody>
      </p:sp>
      <p:sp>
        <p:nvSpPr>
          <p:cNvPr id="2" name="Slide Number Placeholder 1">
            <a:extLst>
              <a:ext uri="{FF2B5EF4-FFF2-40B4-BE49-F238E27FC236}">
                <a16:creationId xmlns:a16="http://schemas.microsoft.com/office/drawing/2014/main" id="{2EB24AF6-4A55-4A26-AFD8-1B99638F1031}"/>
              </a:ext>
            </a:extLst>
          </p:cNvPr>
          <p:cNvSpPr>
            <a:spLocks noGrp="1"/>
          </p:cNvSpPr>
          <p:nvPr>
            <p:ph type="sldNum" sz="quarter" idx="12"/>
          </p:nvPr>
        </p:nvSpPr>
        <p:spPr/>
        <p:txBody>
          <a:bodyPr/>
          <a:lstStyle/>
          <a:p>
            <a:fld id="{0F1DAB9B-F849-4570-8748-D0B3EE71922D}" type="slidenum">
              <a:rPr lang="en-US" smtClean="0"/>
              <a:t>60</a:t>
            </a:fld>
            <a:endParaRPr lang="en-US"/>
          </a:p>
        </p:txBody>
      </p:sp>
    </p:spTree>
    <p:extLst>
      <p:ext uri="{BB962C8B-B14F-4D97-AF65-F5344CB8AC3E}">
        <p14:creationId xmlns:p14="http://schemas.microsoft.com/office/powerpoint/2010/main" val="3188668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83BA86-1412-4C39-BC33-C54440CC9AF1}"/>
              </a:ext>
            </a:extLst>
          </p:cNvPr>
          <p:cNvSpPr txBox="1"/>
          <p:nvPr/>
        </p:nvSpPr>
        <p:spPr>
          <a:xfrm>
            <a:off x="615193" y="1233182"/>
            <a:ext cx="10961613" cy="4401205"/>
          </a:xfrm>
          <a:prstGeom prst="rect">
            <a:avLst/>
          </a:prstGeom>
          <a:noFill/>
          <a:ln w="19050">
            <a:solidFill>
              <a:srgbClr val="008000"/>
            </a:solidFill>
          </a:ln>
        </p:spPr>
        <p:txBody>
          <a:bodyPr wrap="square" rtlCol="0">
            <a:spAutoFit/>
          </a:bodyPr>
          <a:lstStyle/>
          <a:p>
            <a:pPr algn="just">
              <a:spcBef>
                <a:spcPts val="600"/>
              </a:spcBef>
              <a:spcAft>
                <a:spcPts val="600"/>
              </a:spcAft>
            </a:pPr>
            <a:r>
              <a:rPr lang="en-US" sz="2800" dirty="0">
                <a:latin typeface="Perpetua" panose="02020502060401020303" pitchFamily="18" charset="0"/>
              </a:rPr>
              <a:t>There is no standstill for the New Creature.  He must go on and reach a certain standard of perfection, else he cannot be counted in as one of the Kingdom class.  The Apostle does indeed speak of the New Creatures as at first being babes in Christ, but the Kingdom will not be made up of babes in Christ, but of overcomers, and the </a:t>
            </a:r>
            <a:r>
              <a:rPr lang="en-US" sz="2800" u="sng" dirty="0">
                <a:latin typeface="Perpetua" panose="02020502060401020303" pitchFamily="18" charset="0"/>
              </a:rPr>
              <a:t>overcoming is not, as we know, a matter of age or physical stature, but a matter of spiritual development, of growth in grace and knowledge and love</a:t>
            </a:r>
            <a:r>
              <a:rPr lang="en-US" sz="2800" dirty="0">
                <a:latin typeface="Perpetua" panose="02020502060401020303" pitchFamily="18" charset="0"/>
              </a:rPr>
              <a:t>.  We are to grow in love, and love is the principle thing, but before we can make much development in the cultivation of love, we must learn to be just, right, righteous.  It is a proper presentation of the matter that is given in the proverb, that a man should be just before he is generous.     (R3323.1)</a:t>
            </a:r>
          </a:p>
        </p:txBody>
      </p:sp>
      <p:sp>
        <p:nvSpPr>
          <p:cNvPr id="3" name="Slide Number Placeholder 2">
            <a:extLst>
              <a:ext uri="{FF2B5EF4-FFF2-40B4-BE49-F238E27FC236}">
                <a16:creationId xmlns:a16="http://schemas.microsoft.com/office/drawing/2014/main" id="{33136D0F-403C-4290-AADF-35AEFE4BE42D}"/>
              </a:ext>
            </a:extLst>
          </p:cNvPr>
          <p:cNvSpPr>
            <a:spLocks noGrp="1"/>
          </p:cNvSpPr>
          <p:nvPr>
            <p:ph type="sldNum" sz="quarter" idx="12"/>
          </p:nvPr>
        </p:nvSpPr>
        <p:spPr/>
        <p:txBody>
          <a:bodyPr/>
          <a:lstStyle/>
          <a:p>
            <a:fld id="{0F1DAB9B-F849-4570-8748-D0B3EE71922D}" type="slidenum">
              <a:rPr lang="en-US" smtClean="0"/>
              <a:t>61</a:t>
            </a:fld>
            <a:endParaRPr lang="en-US"/>
          </a:p>
        </p:txBody>
      </p:sp>
    </p:spTree>
    <p:extLst>
      <p:ext uri="{BB962C8B-B14F-4D97-AF65-F5344CB8AC3E}">
        <p14:creationId xmlns:p14="http://schemas.microsoft.com/office/powerpoint/2010/main" val="3789209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6CD3219-62C3-4DD2-9E92-44CC772ADD4F}"/>
              </a:ext>
            </a:extLst>
          </p:cNvPr>
          <p:cNvPicPr>
            <a:picLocks noChangeAspect="1"/>
          </p:cNvPicPr>
          <p:nvPr/>
        </p:nvPicPr>
        <p:blipFill>
          <a:blip r:embed="rId2"/>
          <a:stretch>
            <a:fillRect/>
          </a:stretch>
        </p:blipFill>
        <p:spPr>
          <a:xfrm>
            <a:off x="2409475" y="0"/>
            <a:ext cx="7373050" cy="6858000"/>
          </a:xfrm>
          <a:prstGeom prst="rect">
            <a:avLst/>
          </a:prstGeom>
        </p:spPr>
      </p:pic>
      <p:sp>
        <p:nvSpPr>
          <p:cNvPr id="10" name="Slide Number Placeholder 9">
            <a:extLst>
              <a:ext uri="{FF2B5EF4-FFF2-40B4-BE49-F238E27FC236}">
                <a16:creationId xmlns:a16="http://schemas.microsoft.com/office/drawing/2014/main" id="{02AD4D5C-ECD4-49A6-98A3-07EF160DF7E8}"/>
              </a:ext>
            </a:extLst>
          </p:cNvPr>
          <p:cNvSpPr>
            <a:spLocks noGrp="1"/>
          </p:cNvSpPr>
          <p:nvPr>
            <p:ph type="sldNum" sz="quarter" idx="12"/>
          </p:nvPr>
        </p:nvSpPr>
        <p:spPr/>
        <p:txBody>
          <a:bodyPr/>
          <a:lstStyle/>
          <a:p>
            <a:fld id="{0F1DAB9B-F849-4570-8748-D0B3EE71922D}" type="slidenum">
              <a:rPr lang="en-US" smtClean="0"/>
              <a:t>62</a:t>
            </a:fld>
            <a:endParaRPr lang="en-US"/>
          </a:p>
        </p:txBody>
      </p:sp>
    </p:spTree>
    <p:extLst>
      <p:ext uri="{BB962C8B-B14F-4D97-AF65-F5344CB8AC3E}">
        <p14:creationId xmlns:p14="http://schemas.microsoft.com/office/powerpoint/2010/main" val="24519467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C8F411-3C69-42FC-A917-921082426CFC}"/>
              </a:ext>
            </a:extLst>
          </p:cNvPr>
          <p:cNvPicPr>
            <a:picLocks noChangeAspect="1"/>
          </p:cNvPicPr>
          <p:nvPr/>
        </p:nvPicPr>
        <p:blipFill>
          <a:blip r:embed="rId2"/>
          <a:stretch>
            <a:fillRect/>
          </a:stretch>
        </p:blipFill>
        <p:spPr>
          <a:xfrm>
            <a:off x="2409475" y="0"/>
            <a:ext cx="7373050" cy="6858000"/>
          </a:xfrm>
          <a:prstGeom prst="rect">
            <a:avLst/>
          </a:prstGeom>
        </p:spPr>
      </p:pic>
      <p:sp>
        <p:nvSpPr>
          <p:cNvPr id="6" name="Slide Number Placeholder 5">
            <a:extLst>
              <a:ext uri="{FF2B5EF4-FFF2-40B4-BE49-F238E27FC236}">
                <a16:creationId xmlns:a16="http://schemas.microsoft.com/office/drawing/2014/main" id="{20689520-46D6-482B-8A49-B0D667CBD6E5}"/>
              </a:ext>
            </a:extLst>
          </p:cNvPr>
          <p:cNvSpPr>
            <a:spLocks noGrp="1"/>
          </p:cNvSpPr>
          <p:nvPr>
            <p:ph type="sldNum" sz="quarter" idx="12"/>
          </p:nvPr>
        </p:nvSpPr>
        <p:spPr/>
        <p:txBody>
          <a:bodyPr/>
          <a:lstStyle/>
          <a:p>
            <a:fld id="{0F1DAB9B-F849-4570-8748-D0B3EE71922D}" type="slidenum">
              <a:rPr lang="en-US" smtClean="0"/>
              <a:t>63</a:t>
            </a:fld>
            <a:endParaRPr lang="en-US"/>
          </a:p>
        </p:txBody>
      </p:sp>
    </p:spTree>
    <p:extLst>
      <p:ext uri="{BB962C8B-B14F-4D97-AF65-F5344CB8AC3E}">
        <p14:creationId xmlns:p14="http://schemas.microsoft.com/office/powerpoint/2010/main" val="6313152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F3C193-4AF3-4CF2-BC96-B0C5786E3F71}"/>
              </a:ext>
            </a:extLst>
          </p:cNvPr>
          <p:cNvPicPr>
            <a:picLocks noChangeAspect="1"/>
          </p:cNvPicPr>
          <p:nvPr/>
        </p:nvPicPr>
        <p:blipFill>
          <a:blip r:embed="rId2"/>
          <a:stretch>
            <a:fillRect/>
          </a:stretch>
        </p:blipFill>
        <p:spPr>
          <a:xfrm>
            <a:off x="2409475" y="0"/>
            <a:ext cx="7373050" cy="6858000"/>
          </a:xfrm>
          <a:prstGeom prst="rect">
            <a:avLst/>
          </a:prstGeom>
        </p:spPr>
      </p:pic>
      <p:sp>
        <p:nvSpPr>
          <p:cNvPr id="4" name="Slide Number Placeholder 3">
            <a:extLst>
              <a:ext uri="{FF2B5EF4-FFF2-40B4-BE49-F238E27FC236}">
                <a16:creationId xmlns:a16="http://schemas.microsoft.com/office/drawing/2014/main" id="{82B3C9C8-4948-40F0-A1FB-27AAC24A8B07}"/>
              </a:ext>
            </a:extLst>
          </p:cNvPr>
          <p:cNvSpPr>
            <a:spLocks noGrp="1"/>
          </p:cNvSpPr>
          <p:nvPr>
            <p:ph type="sldNum" sz="quarter" idx="12"/>
          </p:nvPr>
        </p:nvSpPr>
        <p:spPr/>
        <p:txBody>
          <a:bodyPr/>
          <a:lstStyle/>
          <a:p>
            <a:fld id="{0F1DAB9B-F849-4570-8748-D0B3EE71922D}" type="slidenum">
              <a:rPr lang="en-US" smtClean="0"/>
              <a:t>64</a:t>
            </a:fld>
            <a:endParaRPr lang="en-US"/>
          </a:p>
        </p:txBody>
      </p:sp>
    </p:spTree>
    <p:extLst>
      <p:ext uri="{BB962C8B-B14F-4D97-AF65-F5344CB8AC3E}">
        <p14:creationId xmlns:p14="http://schemas.microsoft.com/office/powerpoint/2010/main" val="2393745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60E42-292B-4481-A757-FF0A9048405E}"/>
              </a:ext>
            </a:extLst>
          </p:cNvPr>
          <p:cNvSpPr txBox="1"/>
          <p:nvPr/>
        </p:nvSpPr>
        <p:spPr>
          <a:xfrm>
            <a:off x="620784" y="1887523"/>
            <a:ext cx="10947633" cy="1815882"/>
          </a:xfrm>
          <a:prstGeom prst="rect">
            <a:avLst/>
          </a:prstGeom>
          <a:noFill/>
        </p:spPr>
        <p:txBody>
          <a:bodyPr wrap="square" rtlCol="0">
            <a:spAutoFit/>
          </a:bodyPr>
          <a:lstStyle/>
          <a:p>
            <a:pPr algn="just"/>
            <a:r>
              <a:rPr lang="en-US" sz="2800" b="1" dirty="0">
                <a:latin typeface="Papyrus" panose="03070502060502030205" pitchFamily="66" charset="0"/>
              </a:rPr>
              <a:t>For many are called, but few are chosen.</a:t>
            </a:r>
          </a:p>
          <a:p>
            <a:pPr algn="r"/>
            <a:r>
              <a:rPr lang="en-US" sz="2800" b="1" dirty="0">
                <a:latin typeface="Papyrus" panose="03070502060502030205" pitchFamily="66" charset="0"/>
              </a:rPr>
              <a:t>Matthew 22:14 KJV</a:t>
            </a:r>
          </a:p>
          <a:p>
            <a:pPr algn="r"/>
            <a:endParaRPr lang="en-US" sz="2800" b="1" dirty="0">
              <a:latin typeface="Papyrus" panose="03070502060502030205" pitchFamily="66" charset="0"/>
            </a:endParaRPr>
          </a:p>
          <a:p>
            <a:pPr algn="r"/>
            <a:endParaRPr lang="en-US" sz="2800" b="1" dirty="0">
              <a:latin typeface="Papyrus" panose="03070502060502030205" pitchFamily="66" charset="0"/>
            </a:endParaRPr>
          </a:p>
        </p:txBody>
      </p:sp>
      <p:sp>
        <p:nvSpPr>
          <p:cNvPr id="3" name="Slide Number Placeholder 2">
            <a:extLst>
              <a:ext uri="{FF2B5EF4-FFF2-40B4-BE49-F238E27FC236}">
                <a16:creationId xmlns:a16="http://schemas.microsoft.com/office/drawing/2014/main" id="{FBD17016-2551-4DFF-9183-8D3C2688AB8D}"/>
              </a:ext>
            </a:extLst>
          </p:cNvPr>
          <p:cNvSpPr>
            <a:spLocks noGrp="1"/>
          </p:cNvSpPr>
          <p:nvPr>
            <p:ph type="sldNum" sz="quarter" idx="12"/>
          </p:nvPr>
        </p:nvSpPr>
        <p:spPr/>
        <p:txBody>
          <a:bodyPr/>
          <a:lstStyle/>
          <a:p>
            <a:fld id="{0F1DAB9B-F849-4570-8748-D0B3EE71922D}" type="slidenum">
              <a:rPr lang="en-US" smtClean="0"/>
              <a:t>7</a:t>
            </a:fld>
            <a:endParaRPr lang="en-US"/>
          </a:p>
        </p:txBody>
      </p:sp>
    </p:spTree>
    <p:extLst>
      <p:ext uri="{BB962C8B-B14F-4D97-AF65-F5344CB8AC3E}">
        <p14:creationId xmlns:p14="http://schemas.microsoft.com/office/powerpoint/2010/main" val="2746382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60E42-292B-4481-A757-FF0A9048405E}"/>
              </a:ext>
            </a:extLst>
          </p:cNvPr>
          <p:cNvSpPr txBox="1"/>
          <p:nvPr/>
        </p:nvSpPr>
        <p:spPr>
          <a:xfrm>
            <a:off x="620784" y="1887523"/>
            <a:ext cx="10947633" cy="3108543"/>
          </a:xfrm>
          <a:prstGeom prst="rect">
            <a:avLst/>
          </a:prstGeom>
          <a:noFill/>
        </p:spPr>
        <p:txBody>
          <a:bodyPr wrap="square" rtlCol="0">
            <a:spAutoFit/>
          </a:bodyPr>
          <a:lstStyle/>
          <a:p>
            <a:pPr algn="just"/>
            <a:r>
              <a:rPr lang="en-US" sz="2800" b="1" dirty="0">
                <a:latin typeface="Papyrus" panose="03070502060502030205" pitchFamily="66" charset="0"/>
              </a:rPr>
              <a:t>For many are called, but few are chosen.</a:t>
            </a:r>
          </a:p>
          <a:p>
            <a:pPr algn="r"/>
            <a:r>
              <a:rPr lang="en-US" sz="2800" b="1" dirty="0">
                <a:latin typeface="Papyrus" panose="03070502060502030205" pitchFamily="66" charset="0"/>
              </a:rPr>
              <a:t>Matthew 22:14 KJV</a:t>
            </a:r>
          </a:p>
          <a:p>
            <a:pPr algn="r"/>
            <a:endParaRPr lang="en-US" sz="2800" b="1" dirty="0">
              <a:latin typeface="Papyrus" panose="03070502060502030205" pitchFamily="66" charset="0"/>
            </a:endParaRPr>
          </a:p>
          <a:p>
            <a:pPr algn="r"/>
            <a:endParaRPr lang="en-US" sz="2800" b="1" dirty="0">
              <a:latin typeface="Papyrus" panose="03070502060502030205" pitchFamily="66" charset="0"/>
            </a:endParaRPr>
          </a:p>
          <a:p>
            <a:pPr algn="just"/>
            <a:r>
              <a:rPr lang="en-US" sz="2800" b="1" dirty="0">
                <a:latin typeface="Papyrus" panose="03070502060502030205" pitchFamily="66" charset="0"/>
              </a:rPr>
              <a:t>Because strait is the gate, and narrow is the way, which leadeth unto life, and few there be that find it.</a:t>
            </a:r>
          </a:p>
          <a:p>
            <a:pPr algn="r"/>
            <a:r>
              <a:rPr lang="en-US" sz="2800" b="1" dirty="0">
                <a:latin typeface="Papyrus" panose="03070502060502030205" pitchFamily="66" charset="0"/>
              </a:rPr>
              <a:t>Matthew 7:14 KJV</a:t>
            </a:r>
            <a:endParaRPr lang="en-US" dirty="0"/>
          </a:p>
        </p:txBody>
      </p:sp>
      <p:sp>
        <p:nvSpPr>
          <p:cNvPr id="3" name="Slide Number Placeholder 2">
            <a:extLst>
              <a:ext uri="{FF2B5EF4-FFF2-40B4-BE49-F238E27FC236}">
                <a16:creationId xmlns:a16="http://schemas.microsoft.com/office/drawing/2014/main" id="{01684987-DA48-4ED4-A39A-7DAD10505CDF}"/>
              </a:ext>
            </a:extLst>
          </p:cNvPr>
          <p:cNvSpPr>
            <a:spLocks noGrp="1"/>
          </p:cNvSpPr>
          <p:nvPr>
            <p:ph type="sldNum" sz="quarter" idx="12"/>
          </p:nvPr>
        </p:nvSpPr>
        <p:spPr/>
        <p:txBody>
          <a:bodyPr/>
          <a:lstStyle/>
          <a:p>
            <a:fld id="{0F1DAB9B-F849-4570-8748-D0B3EE71922D}" type="slidenum">
              <a:rPr lang="en-US" smtClean="0"/>
              <a:t>8</a:t>
            </a:fld>
            <a:endParaRPr lang="en-US"/>
          </a:p>
        </p:txBody>
      </p:sp>
    </p:spTree>
    <p:extLst>
      <p:ext uri="{BB962C8B-B14F-4D97-AF65-F5344CB8AC3E}">
        <p14:creationId xmlns:p14="http://schemas.microsoft.com/office/powerpoint/2010/main" val="323635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860E42-292B-4481-A757-FF0A9048405E}"/>
              </a:ext>
            </a:extLst>
          </p:cNvPr>
          <p:cNvSpPr txBox="1"/>
          <p:nvPr/>
        </p:nvSpPr>
        <p:spPr>
          <a:xfrm>
            <a:off x="620784" y="1459684"/>
            <a:ext cx="10947633" cy="2246769"/>
          </a:xfrm>
          <a:prstGeom prst="rect">
            <a:avLst/>
          </a:prstGeom>
          <a:noFill/>
        </p:spPr>
        <p:txBody>
          <a:bodyPr wrap="square" rtlCol="0">
            <a:spAutoFit/>
          </a:bodyPr>
          <a:lstStyle/>
          <a:p>
            <a:pPr algn="just"/>
            <a:r>
              <a:rPr lang="en-US" sz="2800" b="1" dirty="0">
                <a:latin typeface="Papyrus" panose="03070502060502030205" pitchFamily="66" charset="0"/>
              </a:rPr>
              <a:t>For ye see your calling, brethren, how that not many wise men after the flesh, not many mighty, not many noble, are called:</a:t>
            </a:r>
          </a:p>
          <a:p>
            <a:pPr algn="r"/>
            <a:r>
              <a:rPr lang="en-US" sz="2800" b="1" dirty="0">
                <a:latin typeface="Papyrus" panose="03070502060502030205" pitchFamily="66" charset="0"/>
              </a:rPr>
              <a:t>1 Corinthians 1:26 KJV</a:t>
            </a:r>
          </a:p>
          <a:p>
            <a:pPr algn="just"/>
            <a:endParaRPr lang="en-US" sz="2800" b="1" dirty="0">
              <a:latin typeface="Papyrus" panose="03070502060502030205" pitchFamily="66" charset="0"/>
            </a:endParaRPr>
          </a:p>
          <a:p>
            <a:pPr algn="just"/>
            <a:endParaRPr lang="en-US" sz="2800" b="1" dirty="0">
              <a:latin typeface="Papyrus" panose="03070502060502030205" pitchFamily="66" charset="0"/>
            </a:endParaRPr>
          </a:p>
        </p:txBody>
      </p:sp>
      <p:sp>
        <p:nvSpPr>
          <p:cNvPr id="3" name="Slide Number Placeholder 2">
            <a:extLst>
              <a:ext uri="{FF2B5EF4-FFF2-40B4-BE49-F238E27FC236}">
                <a16:creationId xmlns:a16="http://schemas.microsoft.com/office/drawing/2014/main" id="{CEFFEBC3-8E69-457F-AC9D-8B175BB8C6A3}"/>
              </a:ext>
            </a:extLst>
          </p:cNvPr>
          <p:cNvSpPr>
            <a:spLocks noGrp="1"/>
          </p:cNvSpPr>
          <p:nvPr>
            <p:ph type="sldNum" sz="quarter" idx="12"/>
          </p:nvPr>
        </p:nvSpPr>
        <p:spPr/>
        <p:txBody>
          <a:bodyPr/>
          <a:lstStyle/>
          <a:p>
            <a:fld id="{0F1DAB9B-F849-4570-8748-D0B3EE71922D}" type="slidenum">
              <a:rPr lang="en-US" smtClean="0"/>
              <a:t>9</a:t>
            </a:fld>
            <a:endParaRPr lang="en-US"/>
          </a:p>
        </p:txBody>
      </p:sp>
    </p:spTree>
    <p:extLst>
      <p:ext uri="{BB962C8B-B14F-4D97-AF65-F5344CB8AC3E}">
        <p14:creationId xmlns:p14="http://schemas.microsoft.com/office/powerpoint/2010/main" val="2885026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TotalTime>
  <Words>3437</Words>
  <Application>Microsoft Office PowerPoint</Application>
  <PresentationFormat>Widescreen</PresentationFormat>
  <Paragraphs>287</Paragraphs>
  <Slides>64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Calibri Light</vt:lpstr>
      <vt:lpstr>Papyrus</vt:lpstr>
      <vt:lpstr>Perpetua</vt:lpstr>
      <vt:lpstr>Office Theme</vt:lpstr>
      <vt:lpstr>If Ye Do These Things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 Ye Do These Things</dc:title>
  <dc:creator>RA Bennett</dc:creator>
  <cp:lastModifiedBy>Ron Miller</cp:lastModifiedBy>
  <cp:revision>56</cp:revision>
  <cp:lastPrinted>2020-06-17T00:41:47Z</cp:lastPrinted>
  <dcterms:created xsi:type="dcterms:W3CDTF">2020-05-05T03:50:29Z</dcterms:created>
  <dcterms:modified xsi:type="dcterms:W3CDTF">2020-06-25T20:06:10Z</dcterms:modified>
</cp:coreProperties>
</file>